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93" r:id="rId5"/>
    <p:sldId id="296" r:id="rId6"/>
    <p:sldId id="297" r:id="rId7"/>
    <p:sldId id="304" r:id="rId8"/>
    <p:sldId id="30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5" d="100"/>
          <a:sy n="75" d="100"/>
        </p:scale>
        <p:origin x="82" y="6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4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0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9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0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96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98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8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6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2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6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130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1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6" name="Rectangle 95">
            <a:extLst>
              <a:ext uri="{FF2B5EF4-FFF2-40B4-BE49-F238E27FC236}">
                <a16:creationId xmlns:a16="http://schemas.microsoft.com/office/drawing/2014/main" id="{73E9A47A-0DE5-4DA7-BAE9-484DFD0FC1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7A036E4-AD62-415C-BE0D-1FAC55129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234" y="5017988"/>
            <a:ext cx="9732773" cy="1465112"/>
          </a:xfrm>
        </p:spPr>
        <p:txBody>
          <a:bodyPr>
            <a:normAutofit/>
          </a:bodyPr>
          <a:lstStyle/>
          <a:p>
            <a:r>
              <a:rPr lang="en-US" sz="5100" dirty="0"/>
              <a:t>“BECOMING LIKE A CHILD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A7FE32D9-A8E2-4856-8207-E416D87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74FBE789-A5E3-43CB-A8FF-434FE371B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04BA3B8-B0ED-4CCA-A490-7E59070AA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E1469F4-CE99-479D-BBBF-B8F17ED6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0DB38641-CDBF-4959-A929-072423D08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841" y="1679890"/>
            <a:ext cx="7914828" cy="325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68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CC34E14-7009-4770-92C3-8FA9DFFCC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7F09AB8-ED40-4351-A581-146415B87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77B2BA5B-1894-4AF7-A31A-68B310384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F8292AA-2164-4B18-AEBD-CC13F4CA6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6165" y="282258"/>
            <a:ext cx="5617029" cy="63238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92E3DD6-EE3F-4714-B087-11DF4E1FB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5" y="424872"/>
            <a:ext cx="5336217" cy="605822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486" y="727626"/>
            <a:ext cx="4602152" cy="17182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en-US" sz="4800" cap="none" spc="0" dirty="0"/>
              <a:t>Semester 4</a:t>
            </a:r>
            <a:br>
              <a:rPr lang="en-US" sz="4800" cap="none" spc="0" dirty="0"/>
            </a:br>
            <a:r>
              <a:rPr lang="en-US" sz="4000" cap="none" spc="0" dirty="0"/>
              <a:t>(Spring Semester 2022)</a:t>
            </a:r>
            <a:endParaRPr lang="en-US" sz="4800" cap="none" spc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150" y="3063139"/>
            <a:ext cx="4864824" cy="2170217"/>
          </a:xfrm>
        </p:spPr>
        <p:txBody>
          <a:bodyPr vert="horz" lIns="91440" tIns="45720" rIns="91440" bIns="45720" rtlCol="0">
            <a:normAutofit/>
          </a:bodyPr>
          <a:lstStyle/>
          <a:p>
            <a:pPr indent="-182880" algn="l">
              <a:lnSpc>
                <a:spcPct val="100000"/>
              </a:lnSpc>
              <a:spcAft>
                <a:spcPts val="600"/>
              </a:spcAft>
              <a:buFont typeface="Garamond" pitchFamily="18" charset="0"/>
              <a:buChar char="◦"/>
            </a:pPr>
            <a:r>
              <a:rPr lang="en-US" dirty="0">
                <a:solidFill>
                  <a:schemeClr val="tx1"/>
                </a:solidFill>
              </a:rPr>
              <a:t>Shots 30-45 (Up to Hymnal)</a:t>
            </a:r>
          </a:p>
          <a:p>
            <a:pPr indent="-182880" algn="l">
              <a:lnSpc>
                <a:spcPct val="100000"/>
              </a:lnSpc>
              <a:spcAft>
                <a:spcPts val="600"/>
              </a:spcAft>
              <a:buFont typeface="Garamond" pitchFamily="18" charset="0"/>
              <a:buChar char="◦"/>
            </a:pPr>
            <a:endParaRPr lang="en-US" dirty="0">
              <a:solidFill>
                <a:schemeClr val="tx1"/>
              </a:solidFill>
            </a:endParaRPr>
          </a:p>
          <a:p>
            <a:pPr indent="-182880" algn="l">
              <a:lnSpc>
                <a:spcPct val="100000"/>
              </a:lnSpc>
              <a:spcAft>
                <a:spcPts val="600"/>
              </a:spcAft>
              <a:buFont typeface="Garamond" pitchFamily="18" charset="0"/>
              <a:buChar char="◦"/>
            </a:pPr>
            <a:r>
              <a:rPr lang="en-US" dirty="0">
                <a:solidFill>
                  <a:schemeClr val="tx1"/>
                </a:solidFill>
              </a:rPr>
              <a:t>Revised Animations</a:t>
            </a:r>
          </a:p>
          <a:p>
            <a:pPr indent="-182880" algn="l">
              <a:lnSpc>
                <a:spcPct val="100000"/>
              </a:lnSpc>
              <a:spcAft>
                <a:spcPts val="600"/>
              </a:spcAft>
              <a:buFont typeface="Garamond" pitchFamily="18" charset="0"/>
              <a:buChar char="◦"/>
            </a:pPr>
            <a:endParaRPr lang="en-US" dirty="0">
              <a:solidFill>
                <a:schemeClr val="tx1"/>
              </a:solidFill>
            </a:endParaRPr>
          </a:p>
          <a:p>
            <a:pPr indent="-182880" algn="l">
              <a:lnSpc>
                <a:spcPct val="100000"/>
              </a:lnSpc>
              <a:spcAft>
                <a:spcPts val="600"/>
              </a:spcAft>
              <a:buFont typeface="Garamond" pitchFamily="18" charset="0"/>
              <a:buChar char="◦"/>
            </a:pPr>
            <a:r>
              <a:rPr lang="en-US" dirty="0">
                <a:solidFill>
                  <a:schemeClr val="tx1"/>
                </a:solidFill>
              </a:rPr>
              <a:t>Adding nuances for Character Dev</a:t>
            </a:r>
          </a:p>
          <a:p>
            <a:pPr indent="-182880" algn="l">
              <a:lnSpc>
                <a:spcPct val="100000"/>
              </a:lnSpc>
              <a:spcAft>
                <a:spcPts val="600"/>
              </a:spcAft>
              <a:buFont typeface="Garamond" pitchFamily="18" charset="0"/>
              <a:buChar char="◦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B8B2C1-56D3-48CF-B950-1C2F68E19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15771" y="282258"/>
            <a:ext cx="1846073" cy="2780881"/>
          </a:xfrm>
          <a:prstGeom prst="rect">
            <a:avLst/>
          </a:prstGeom>
          <a:solidFill>
            <a:srgbClr val="1A4068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D37A8D7-D2CC-4162-895A-C3ECA645F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3957" y="4194827"/>
            <a:ext cx="2071742" cy="2411247"/>
          </a:xfrm>
          <a:prstGeom prst="rect">
            <a:avLst/>
          </a:prstGeom>
          <a:solidFill>
            <a:srgbClr val="1A4068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erson wearing a mask&#10;&#10;Description automatically generated with low confidence">
            <a:extLst>
              <a:ext uri="{FF2B5EF4-FFF2-40B4-BE49-F238E27FC236}">
                <a16:creationId xmlns:a16="http://schemas.microsoft.com/office/drawing/2014/main" id="{B95F6D1E-78D3-4009-8F72-0BF1DE7F0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432" y="3745306"/>
            <a:ext cx="5279238" cy="21929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26540D-D89A-4145-BC11-FE9CCA160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4359" y="1048883"/>
            <a:ext cx="5331037" cy="229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033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C34E14-7009-4770-92C3-8FA9DFFCC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F09AB8-ED40-4351-A581-146415B87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D5851415-CF4E-4C41-9E36-04E444B51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EA2D33E-BAA2-467B-80B0-8887D9A99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534" y="237744"/>
            <a:ext cx="3804945" cy="6382512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067C508-2065-42E3-98D2-F3A9B8339B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0646" y="402336"/>
            <a:ext cx="3474720" cy="605332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718" y="547151"/>
            <a:ext cx="3147693" cy="50742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600" cap="none" spc="0" dirty="0"/>
              <a:t>FINISHING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0B2B30CE-984B-4DC2-8DF5-48832F36567A}"/>
              </a:ext>
            </a:extLst>
          </p:cNvPr>
          <p:cNvSpPr txBox="1">
            <a:spLocks/>
          </p:cNvSpPr>
          <p:nvPr/>
        </p:nvSpPr>
        <p:spPr>
          <a:xfrm>
            <a:off x="574160" y="1199387"/>
            <a:ext cx="3147692" cy="5111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kern="1200" spc="8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Fall Semester 2022</a:t>
            </a: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Finish to Ending.</a:t>
            </a: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Wig Fix Glitches.</a:t>
            </a: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Hardware-Based Lighting with Arnold.</a:t>
            </a: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Render.</a:t>
            </a:r>
          </a:p>
          <a:p>
            <a:pPr indent="-182880" algn="l">
              <a:lnSpc>
                <a:spcPct val="100000"/>
              </a:lnSpc>
              <a:spcAft>
                <a:spcPts val="600"/>
              </a:spcAft>
              <a:buFont typeface="Garamond" pitchFamily="18" charset="0"/>
              <a:buChar char="◦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182880" algn="l">
              <a:lnSpc>
                <a:spcPct val="100000"/>
              </a:lnSpc>
              <a:spcAft>
                <a:spcPts val="600"/>
              </a:spcAft>
              <a:buFont typeface="Garamond" pitchFamily="18" charset="0"/>
              <a:buChar char="◦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E5E230-7E94-4558-ABBE-19DF9AD68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8355" y="498974"/>
            <a:ext cx="6316754" cy="263927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160F66C-A619-4180-BEDE-9938CD679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355" y="3734352"/>
            <a:ext cx="6683822" cy="281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110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2227" y="2225639"/>
            <a:ext cx="3147693" cy="50742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600" cap="none" spc="0" dirty="0"/>
              <a:t>CHALLENGES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0B2B30CE-984B-4DC2-8DF5-48832F36567A}"/>
              </a:ext>
            </a:extLst>
          </p:cNvPr>
          <p:cNvSpPr txBox="1">
            <a:spLocks/>
          </p:cNvSpPr>
          <p:nvPr/>
        </p:nvSpPr>
        <p:spPr>
          <a:xfrm>
            <a:off x="3413343" y="3162822"/>
            <a:ext cx="6325462" cy="2596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kern="1200" spc="8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Timing of movements too not be so rushed</a:t>
            </a: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Clone Workflows on the Hymnal Book.</a:t>
            </a: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Maya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Glitchs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with Hair</a:t>
            </a:r>
          </a:p>
          <a:p>
            <a:pPr indent="-182880" algn="l">
              <a:lnSpc>
                <a:spcPct val="100000"/>
              </a:lnSpc>
              <a:spcAft>
                <a:spcPts val="600"/>
              </a:spcAft>
              <a:buFont typeface="Garamond" pitchFamily="18" charset="0"/>
              <a:buChar char="◦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182880" algn="l">
              <a:lnSpc>
                <a:spcPct val="100000"/>
              </a:lnSpc>
              <a:spcAft>
                <a:spcPts val="600"/>
              </a:spcAft>
              <a:buFont typeface="Garamond" pitchFamily="18" charset="0"/>
              <a:buChar char="◦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65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645BD8A-B13F-463A-9101-4FB883F06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4003B42-F17E-473C-9366-9369C0471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49DDF01-2EFB-49D0-864E-0CE29F33A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3720" y="1956613"/>
            <a:ext cx="9860547" cy="30054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cap="none" spc="0" dirty="0">
                <a:solidFill>
                  <a:schemeClr val="bg1"/>
                </a:solidFill>
              </a:rPr>
              <a:t>FIN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EEA5BB7-5B71-4B52-AD7F-3BA82A617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A1BDD5A-B952-463D-8BF6-F89EC6F21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55369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2C2EF86-4721-4AC5-AC3A-5343FE12B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55369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42A6C7C-49DA-4D7E-9647-1696C74DF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100664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040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Override1.xml><?xml version="1.0" encoding="utf-8"?>
<a:themeOverride xmlns:a="http://schemas.openxmlformats.org/drawingml/2006/main">
  <a:clrScheme name="Blue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6DBD101-FC0A-4B21-82B0-57CAA7AEEC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4F055B-D391-44D3-A87A-BCD07BD5A3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75FBC4-9D33-46BE-911D-419763BA9AF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3026</TotalTime>
  <Words>67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Avenir Next LT Pro</vt:lpstr>
      <vt:lpstr>Avenir Next LT Pro Light</vt:lpstr>
      <vt:lpstr>Garamond</vt:lpstr>
      <vt:lpstr>SavonVTI</vt:lpstr>
      <vt:lpstr>“BECOMING LIKE A CHILD</vt:lpstr>
      <vt:lpstr>Semester 4 (Spring Semester 2022)</vt:lpstr>
      <vt:lpstr>FINISHING</vt:lpstr>
      <vt:lpstr>CHALLENGES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OlD MAN AND THE SEA”</dc:title>
  <dc:creator>Skonicki, Matthew M</dc:creator>
  <cp:lastModifiedBy>Skonicki, Matthew M</cp:lastModifiedBy>
  <cp:revision>82</cp:revision>
  <dcterms:created xsi:type="dcterms:W3CDTF">2020-09-22T14:50:00Z</dcterms:created>
  <dcterms:modified xsi:type="dcterms:W3CDTF">2022-05-06T16:06:51Z</dcterms:modified>
</cp:coreProperties>
</file>