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293" r:id="rId5"/>
    <p:sldId id="296" r:id="rId6"/>
    <p:sldId id="297" r:id="rId7"/>
    <p:sldId id="298" r:id="rId8"/>
    <p:sldId id="295" r:id="rId9"/>
    <p:sldId id="300" r:id="rId10"/>
    <p:sldId id="301" r:id="rId11"/>
    <p:sldId id="302" r:id="rId12"/>
    <p:sldId id="30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19" autoAdjust="0"/>
  </p:normalViewPr>
  <p:slideViewPr>
    <p:cSldViewPr snapToGrid="0">
      <p:cViewPr varScale="1">
        <p:scale>
          <a:sx n="76" d="100"/>
          <a:sy n="76" d="100"/>
        </p:scale>
        <p:origin x="82" y="5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8F627ED-A304-4697-8C44-18E45D3D2B1A}" type="doc">
      <dgm:prSet loTypeId="urn:microsoft.com/office/officeart/2016/7/layout/HexagonTimeline" loCatId="process" qsTypeId="urn:microsoft.com/office/officeart/2005/8/quickstyle/simple2" qsCatId="simple" csTypeId="urn:microsoft.com/office/officeart/2005/8/colors/accent1_2" csCatId="accent1" phldr="1"/>
      <dgm:spPr/>
      <dgm:t>
        <a:bodyPr/>
        <a:lstStyle/>
        <a:p>
          <a:endParaRPr lang="en-US"/>
        </a:p>
      </dgm:t>
    </dgm:pt>
    <dgm:pt modelId="{E5E4D699-C3CF-4415-B32C-A18B48AFE2A3}">
      <dgm:prSet/>
      <dgm:spPr/>
      <dgm:t>
        <a:bodyPr/>
        <a:lstStyle/>
        <a:p>
          <a:r>
            <a:rPr lang="en-US" dirty="0"/>
            <a:t>Setup</a:t>
          </a:r>
        </a:p>
      </dgm:t>
    </dgm:pt>
    <dgm:pt modelId="{C7C70553-EB1A-4554-849D-8153CC4AFCEB}" type="parTrans" cxnId="{A2DF84EA-DA42-4F03-BD6F-8E8D9966CB10}">
      <dgm:prSet/>
      <dgm:spPr/>
      <dgm:t>
        <a:bodyPr/>
        <a:lstStyle/>
        <a:p>
          <a:endParaRPr lang="en-US"/>
        </a:p>
      </dgm:t>
    </dgm:pt>
    <dgm:pt modelId="{61990FFE-20A5-4112-BACD-16BA28C36EBA}" type="sibTrans" cxnId="{A2DF84EA-DA42-4F03-BD6F-8E8D9966CB10}">
      <dgm:prSet/>
      <dgm:spPr/>
      <dgm:t>
        <a:bodyPr/>
        <a:lstStyle/>
        <a:p>
          <a:endParaRPr lang="en-US"/>
        </a:p>
      </dgm:t>
    </dgm:pt>
    <dgm:pt modelId="{9DB38719-EEF9-4638-91CE-8E8C646CC524}">
      <dgm:prSet/>
      <dgm:spPr/>
      <dgm:t>
        <a:bodyPr/>
        <a:lstStyle/>
        <a:p>
          <a:r>
            <a:rPr lang="en-US" dirty="0"/>
            <a:t>The Mouse Bypasses the Mouse Trap to wind up</a:t>
          </a:r>
        </a:p>
        <a:p>
          <a:r>
            <a:rPr lang="en-US" dirty="0"/>
            <a:t>The Gramophone.</a:t>
          </a:r>
        </a:p>
      </dgm:t>
    </dgm:pt>
    <dgm:pt modelId="{2D70C797-29DD-498F-9D71-4F6A2362408D}" type="parTrans" cxnId="{82C2E40D-9BC0-4ADA-915E-708000D2737D}">
      <dgm:prSet/>
      <dgm:spPr/>
      <dgm:t>
        <a:bodyPr/>
        <a:lstStyle/>
        <a:p>
          <a:endParaRPr lang="en-US"/>
        </a:p>
      </dgm:t>
    </dgm:pt>
    <dgm:pt modelId="{B8EFC625-D79E-4B16-A077-46ABEB1913DC}" type="sibTrans" cxnId="{82C2E40D-9BC0-4ADA-915E-708000D2737D}">
      <dgm:prSet/>
      <dgm:spPr/>
      <dgm:t>
        <a:bodyPr/>
        <a:lstStyle/>
        <a:p>
          <a:endParaRPr lang="en-US"/>
        </a:p>
      </dgm:t>
    </dgm:pt>
    <dgm:pt modelId="{5FC34D3A-C8D4-483C-8695-507470E74D50}">
      <dgm:prSet/>
      <dgm:spPr/>
      <dgm:t>
        <a:bodyPr/>
        <a:lstStyle/>
        <a:p>
          <a:r>
            <a:rPr lang="en-US" dirty="0"/>
            <a:t>Catalyst</a:t>
          </a:r>
        </a:p>
      </dgm:t>
    </dgm:pt>
    <dgm:pt modelId="{9978A89C-C2F1-4241-807C-13619E6D6376}" type="parTrans" cxnId="{277179CE-E2F5-4733-8D23-9E37CACB7B9E}">
      <dgm:prSet/>
      <dgm:spPr/>
      <dgm:t>
        <a:bodyPr/>
        <a:lstStyle/>
        <a:p>
          <a:endParaRPr lang="en-US"/>
        </a:p>
      </dgm:t>
    </dgm:pt>
    <dgm:pt modelId="{1DECF9F5-40C0-4379-BCCE-7BCAAD54807B}" type="sibTrans" cxnId="{277179CE-E2F5-4733-8D23-9E37CACB7B9E}">
      <dgm:prSet/>
      <dgm:spPr/>
      <dgm:t>
        <a:bodyPr/>
        <a:lstStyle/>
        <a:p>
          <a:endParaRPr lang="en-US"/>
        </a:p>
      </dgm:t>
    </dgm:pt>
    <dgm:pt modelId="{C057D6ED-8F49-42DC-B8A7-C07F68F0F734}">
      <dgm:prSet/>
      <dgm:spPr/>
      <dgm:t>
        <a:bodyPr/>
        <a:lstStyle/>
        <a:p>
          <a:r>
            <a:rPr lang="en-US" dirty="0"/>
            <a:t>The Music from the</a:t>
          </a:r>
        </a:p>
        <a:p>
          <a:r>
            <a:rPr lang="en-US" dirty="0"/>
            <a:t>Gramophone triggers a party of dancing by the emerging mouse</a:t>
          </a:r>
        </a:p>
      </dgm:t>
    </dgm:pt>
    <dgm:pt modelId="{131D11D9-3030-4E3B-8F84-0108E6497B2A}" type="parTrans" cxnId="{FB0FA082-3950-4822-951F-05A1A9548F18}">
      <dgm:prSet/>
      <dgm:spPr/>
      <dgm:t>
        <a:bodyPr/>
        <a:lstStyle/>
        <a:p>
          <a:endParaRPr lang="en-US"/>
        </a:p>
      </dgm:t>
    </dgm:pt>
    <dgm:pt modelId="{6E885013-4246-43E1-A818-2251A99C8FD2}" type="sibTrans" cxnId="{FB0FA082-3950-4822-951F-05A1A9548F18}">
      <dgm:prSet/>
      <dgm:spPr/>
      <dgm:t>
        <a:bodyPr/>
        <a:lstStyle/>
        <a:p>
          <a:endParaRPr lang="en-US"/>
        </a:p>
      </dgm:t>
    </dgm:pt>
    <dgm:pt modelId="{9845D52A-E054-4EB0-A5A3-32AE7DC6D645}">
      <dgm:prSet/>
      <dgm:spPr/>
      <dgm:t>
        <a:bodyPr/>
        <a:lstStyle/>
        <a:p>
          <a:r>
            <a:rPr lang="en-US" dirty="0"/>
            <a:t>Turning Point</a:t>
          </a:r>
        </a:p>
        <a:p>
          <a:r>
            <a:rPr lang="en-US" dirty="0"/>
            <a:t>#1</a:t>
          </a:r>
        </a:p>
      </dgm:t>
    </dgm:pt>
    <dgm:pt modelId="{952EE001-86C3-4022-96EE-ABDB540B8A78}" type="parTrans" cxnId="{B04C6215-C46D-4282-963F-02A26E25C8AB}">
      <dgm:prSet/>
      <dgm:spPr/>
      <dgm:t>
        <a:bodyPr/>
        <a:lstStyle/>
        <a:p>
          <a:endParaRPr lang="en-US"/>
        </a:p>
      </dgm:t>
    </dgm:pt>
    <dgm:pt modelId="{796364FD-7651-493A-AEE5-8DD45DF8EEAC}" type="sibTrans" cxnId="{B04C6215-C46D-4282-963F-02A26E25C8AB}">
      <dgm:prSet/>
      <dgm:spPr/>
      <dgm:t>
        <a:bodyPr/>
        <a:lstStyle/>
        <a:p>
          <a:endParaRPr lang="en-US"/>
        </a:p>
      </dgm:t>
    </dgm:pt>
    <dgm:pt modelId="{566C4A8F-CE66-4FF5-AF11-6C385F74A275}">
      <dgm:prSet/>
      <dgm:spPr/>
      <dgm:t>
        <a:bodyPr/>
        <a:lstStyle/>
        <a:p>
          <a:r>
            <a:rPr lang="en-US" dirty="0"/>
            <a:t>The Hungry Cat makes his way into the house and reeks havoc. Chasing the head mouse.</a:t>
          </a:r>
        </a:p>
      </dgm:t>
    </dgm:pt>
    <dgm:pt modelId="{375C5A5E-5F04-4FE8-98F8-795867C18A18}" type="parTrans" cxnId="{66E8CE3C-459F-4648-B4D7-5039298A0E92}">
      <dgm:prSet/>
      <dgm:spPr/>
      <dgm:t>
        <a:bodyPr/>
        <a:lstStyle/>
        <a:p>
          <a:endParaRPr lang="en-US"/>
        </a:p>
      </dgm:t>
    </dgm:pt>
    <dgm:pt modelId="{E74B8A5E-78D9-4E5B-86E1-203DE271581F}" type="sibTrans" cxnId="{66E8CE3C-459F-4648-B4D7-5039298A0E92}">
      <dgm:prSet/>
      <dgm:spPr/>
      <dgm:t>
        <a:bodyPr/>
        <a:lstStyle/>
        <a:p>
          <a:endParaRPr lang="en-US"/>
        </a:p>
      </dgm:t>
    </dgm:pt>
    <dgm:pt modelId="{9AC77E87-FC4D-4F04-889B-73358514DC0D}">
      <dgm:prSet/>
      <dgm:spPr/>
      <dgm:t>
        <a:bodyPr/>
        <a:lstStyle/>
        <a:p>
          <a:r>
            <a:rPr lang="en-US" dirty="0"/>
            <a:t>Turning Point #2</a:t>
          </a:r>
        </a:p>
      </dgm:t>
    </dgm:pt>
    <dgm:pt modelId="{B29F90F6-921F-42B9-A496-5D121F61821E}" type="parTrans" cxnId="{04774158-8FAB-47B4-A2EE-D3D3A7E958BE}">
      <dgm:prSet/>
      <dgm:spPr/>
      <dgm:t>
        <a:bodyPr/>
        <a:lstStyle/>
        <a:p>
          <a:endParaRPr lang="en-US"/>
        </a:p>
      </dgm:t>
    </dgm:pt>
    <dgm:pt modelId="{3A77AB9A-DF29-465E-A0A5-D4FA3D0C537F}" type="sibTrans" cxnId="{04774158-8FAB-47B4-A2EE-D3D3A7E958BE}">
      <dgm:prSet/>
      <dgm:spPr/>
      <dgm:t>
        <a:bodyPr/>
        <a:lstStyle/>
        <a:p>
          <a:endParaRPr lang="en-US"/>
        </a:p>
      </dgm:t>
    </dgm:pt>
    <dgm:pt modelId="{C2F0E5C9-2943-4A9B-872F-ECF6B159E9F4}">
      <dgm:prSet/>
      <dgm:spPr/>
      <dgm:t>
        <a:bodyPr/>
        <a:lstStyle/>
        <a:p>
          <a:r>
            <a:rPr lang="en-US" dirty="0"/>
            <a:t>The Hungry Cat corners the mouse in a corner where the mouse proclaims in song “It’s Got Me Again”</a:t>
          </a:r>
        </a:p>
      </dgm:t>
    </dgm:pt>
    <dgm:pt modelId="{8FBB852D-32B7-4273-9DE3-951F1CFE69EC}" type="parTrans" cxnId="{F7608388-5A1F-4FE9-96E5-520EA7B1F725}">
      <dgm:prSet/>
      <dgm:spPr/>
      <dgm:t>
        <a:bodyPr/>
        <a:lstStyle/>
        <a:p>
          <a:endParaRPr lang="en-US"/>
        </a:p>
      </dgm:t>
    </dgm:pt>
    <dgm:pt modelId="{1A62CB6F-38D7-44F2-AFAB-0C4382E3DA24}" type="sibTrans" cxnId="{F7608388-5A1F-4FE9-96E5-520EA7B1F725}">
      <dgm:prSet/>
      <dgm:spPr/>
      <dgm:t>
        <a:bodyPr/>
        <a:lstStyle/>
        <a:p>
          <a:endParaRPr lang="en-US"/>
        </a:p>
      </dgm:t>
    </dgm:pt>
    <dgm:pt modelId="{0565ADDB-B39F-4370-99AB-C8FC5530D085}">
      <dgm:prSet/>
      <dgm:spPr/>
      <dgm:t>
        <a:bodyPr/>
        <a:lstStyle/>
        <a:p>
          <a:r>
            <a:rPr lang="en-US" dirty="0"/>
            <a:t>Climax</a:t>
          </a:r>
        </a:p>
      </dgm:t>
    </dgm:pt>
    <dgm:pt modelId="{FA48FD4D-916C-41A0-BD26-23B20E7D181B}" type="parTrans" cxnId="{3EFDE424-04E2-483C-A2DB-D0EE5ADD6E58}">
      <dgm:prSet/>
      <dgm:spPr/>
      <dgm:t>
        <a:bodyPr/>
        <a:lstStyle/>
        <a:p>
          <a:endParaRPr lang="en-US"/>
        </a:p>
      </dgm:t>
    </dgm:pt>
    <dgm:pt modelId="{D29D66E8-082E-4788-B193-A60820807C20}" type="sibTrans" cxnId="{3EFDE424-04E2-483C-A2DB-D0EE5ADD6E58}">
      <dgm:prSet/>
      <dgm:spPr/>
      <dgm:t>
        <a:bodyPr/>
        <a:lstStyle/>
        <a:p>
          <a:endParaRPr lang="en-US"/>
        </a:p>
      </dgm:t>
    </dgm:pt>
    <dgm:pt modelId="{465310C1-38FA-4A72-9FE4-4D9AC02206F5}">
      <dgm:prSet/>
      <dgm:spPr/>
      <dgm:t>
        <a:bodyPr/>
        <a:lstStyle/>
        <a:p>
          <a:r>
            <a:rPr lang="en-US" dirty="0"/>
            <a:t>Final</a:t>
          </a:r>
        </a:p>
        <a:p>
          <a:r>
            <a:rPr lang="en-US" dirty="0"/>
            <a:t>Confrontation</a:t>
          </a:r>
        </a:p>
      </dgm:t>
    </dgm:pt>
    <dgm:pt modelId="{16600BBA-59FE-4C06-9328-87F133B6349B}" type="parTrans" cxnId="{9AD84F2B-CFB5-4188-93F1-67AF677A64EF}">
      <dgm:prSet/>
      <dgm:spPr/>
      <dgm:t>
        <a:bodyPr/>
        <a:lstStyle/>
        <a:p>
          <a:endParaRPr lang="en-US"/>
        </a:p>
      </dgm:t>
    </dgm:pt>
    <dgm:pt modelId="{DCFA739E-7867-4F96-956B-C05E443A6027}" type="sibTrans" cxnId="{9AD84F2B-CFB5-4188-93F1-67AF677A64EF}">
      <dgm:prSet/>
      <dgm:spPr/>
      <dgm:t>
        <a:bodyPr/>
        <a:lstStyle/>
        <a:p>
          <a:endParaRPr lang="en-US"/>
        </a:p>
      </dgm:t>
    </dgm:pt>
    <dgm:pt modelId="{5375D3DA-CDE8-4FFD-9A91-4B39798A9198}">
      <dgm:prSet/>
      <dgm:spPr/>
      <dgm:t>
        <a:bodyPr/>
        <a:lstStyle/>
        <a:p>
          <a:r>
            <a:rPr lang="en-US" dirty="0"/>
            <a:t>Resolution</a:t>
          </a:r>
        </a:p>
      </dgm:t>
    </dgm:pt>
    <dgm:pt modelId="{EDFCD756-6C74-4D03-A0B3-76BC793F27AA}" type="parTrans" cxnId="{8B2CE27D-90E5-4495-B0DF-8B33CFAC6B99}">
      <dgm:prSet/>
      <dgm:spPr/>
      <dgm:t>
        <a:bodyPr/>
        <a:lstStyle/>
        <a:p>
          <a:endParaRPr lang="en-US"/>
        </a:p>
      </dgm:t>
    </dgm:pt>
    <dgm:pt modelId="{0E693B65-8370-4A81-BEE2-32A4D4C077B8}" type="sibTrans" cxnId="{8B2CE27D-90E5-4495-B0DF-8B33CFAC6B99}">
      <dgm:prSet/>
      <dgm:spPr/>
      <dgm:t>
        <a:bodyPr/>
        <a:lstStyle/>
        <a:p>
          <a:endParaRPr lang="en-US"/>
        </a:p>
      </dgm:t>
    </dgm:pt>
    <dgm:pt modelId="{0580C383-85A3-425E-A44E-5E7306FF943E}" type="pres">
      <dgm:prSet presAssocID="{08F627ED-A304-4697-8C44-18E45D3D2B1A}" presName="Name0" presStyleCnt="0">
        <dgm:presLayoutVars>
          <dgm:chMax/>
          <dgm:chPref/>
          <dgm:animLvl val="lvl"/>
        </dgm:presLayoutVars>
      </dgm:prSet>
      <dgm:spPr/>
    </dgm:pt>
    <dgm:pt modelId="{78B1F1D9-D4A1-4078-8320-A9F734DAF01D}" type="pres">
      <dgm:prSet presAssocID="{E5E4D699-C3CF-4415-B32C-A18B48AFE2A3}" presName="composite" presStyleCnt="0"/>
      <dgm:spPr/>
    </dgm:pt>
    <dgm:pt modelId="{556899F1-13C2-441E-879C-8B5F26234632}" type="pres">
      <dgm:prSet presAssocID="{E5E4D699-C3CF-4415-B32C-A18B48AFE2A3}" presName="Parent1" presStyleLbl="alignNode1" presStyleIdx="0" presStyleCnt="7" custLinFactY="151142" custLinFactNeighborX="4349" custLinFactNeighborY="200000">
        <dgm:presLayoutVars>
          <dgm:chMax val="1"/>
          <dgm:chPref val="1"/>
          <dgm:bulletEnabled val="1"/>
        </dgm:presLayoutVars>
      </dgm:prSet>
      <dgm:spPr/>
    </dgm:pt>
    <dgm:pt modelId="{3F8C8DF1-69FF-4267-9807-429FE1F669A4}" type="pres">
      <dgm:prSet presAssocID="{E5E4D699-C3CF-4415-B32C-A18B48AFE2A3}" presName="Childtext1" presStyleLbl="revTx" presStyleIdx="0" presStyleCnt="7">
        <dgm:presLayoutVars>
          <dgm:chMax val="0"/>
          <dgm:chPref val="0"/>
          <dgm:bulletEnabled/>
        </dgm:presLayoutVars>
      </dgm:prSet>
      <dgm:spPr/>
    </dgm:pt>
    <dgm:pt modelId="{7CD542A5-A839-406E-A09D-761397CD34CA}" type="pres">
      <dgm:prSet presAssocID="{E5E4D699-C3CF-4415-B32C-A18B48AFE2A3}" presName="ConnectLine" presStyleLbl="sibTrans1D1" presStyleIdx="0" presStyleCnt="7"/>
      <dgm:spPr>
        <a:noFill/>
        <a:ln w="12700" cap="flat" cmpd="sng" algn="ctr">
          <a:solidFill>
            <a:schemeClr val="accent1">
              <a:hueOff val="0"/>
              <a:satOff val="0"/>
              <a:lumOff val="0"/>
              <a:alphaOff val="0"/>
            </a:schemeClr>
          </a:solidFill>
          <a:prstDash val="dash"/>
        </a:ln>
        <a:effectLst/>
      </dgm:spPr>
    </dgm:pt>
    <dgm:pt modelId="{8EAC9032-35F1-40A2-BA92-FC6DD5F3161F}" type="pres">
      <dgm:prSet presAssocID="{E5E4D699-C3CF-4415-B32C-A18B48AFE2A3}" presName="ConnectLineEnd" presStyleLbl="node1" presStyleIdx="0" presStyleCnt="7"/>
      <dgm:spPr/>
    </dgm:pt>
    <dgm:pt modelId="{CF11A881-B1B6-4E4B-9AB0-2514A9285EBA}" type="pres">
      <dgm:prSet presAssocID="{E5E4D699-C3CF-4415-B32C-A18B48AFE2A3}" presName="EmptyPane" presStyleCnt="0"/>
      <dgm:spPr/>
    </dgm:pt>
    <dgm:pt modelId="{0EDA1889-E3C7-4C7B-AA49-EF34A4D5D342}" type="pres">
      <dgm:prSet presAssocID="{61990FFE-20A5-4112-BACD-16BA28C36EBA}" presName="spaceBetweenRectangles" presStyleLbl="fgAcc1" presStyleIdx="0" presStyleCnt="6"/>
      <dgm:spPr/>
    </dgm:pt>
    <dgm:pt modelId="{AF022427-467C-44D2-B19C-073E877201DB}" type="pres">
      <dgm:prSet presAssocID="{5FC34D3A-C8D4-483C-8695-507470E74D50}" presName="composite" presStyleCnt="0"/>
      <dgm:spPr/>
    </dgm:pt>
    <dgm:pt modelId="{63AECF3B-25CA-476D-B7CA-904B4760CF3F}" type="pres">
      <dgm:prSet presAssocID="{5FC34D3A-C8D4-483C-8695-507470E74D50}" presName="Parent1" presStyleLbl="alignNode1" presStyleIdx="1" presStyleCnt="7" custScaleY="102126" custLinFactY="55476" custLinFactNeighborX="-6937" custLinFactNeighborY="100000">
        <dgm:presLayoutVars>
          <dgm:chMax val="1"/>
          <dgm:chPref val="1"/>
          <dgm:bulletEnabled val="1"/>
        </dgm:presLayoutVars>
      </dgm:prSet>
      <dgm:spPr/>
    </dgm:pt>
    <dgm:pt modelId="{7197D426-886B-449E-A886-FD13F5E0AC97}" type="pres">
      <dgm:prSet presAssocID="{5FC34D3A-C8D4-483C-8695-507470E74D50}" presName="Childtext1" presStyleLbl="revTx" presStyleIdx="1" presStyleCnt="7">
        <dgm:presLayoutVars>
          <dgm:chMax val="0"/>
          <dgm:chPref val="0"/>
          <dgm:bulletEnabled/>
        </dgm:presLayoutVars>
      </dgm:prSet>
      <dgm:spPr/>
    </dgm:pt>
    <dgm:pt modelId="{B9D6C9D4-469A-4107-97AE-8C43EA5CB946}" type="pres">
      <dgm:prSet presAssocID="{5FC34D3A-C8D4-483C-8695-507470E74D50}" presName="ConnectLine" presStyleLbl="sibTrans1D1" presStyleIdx="1" presStyleCnt="7"/>
      <dgm:spPr>
        <a:noFill/>
        <a:ln w="12700" cap="flat" cmpd="sng" algn="ctr">
          <a:solidFill>
            <a:schemeClr val="accent1">
              <a:hueOff val="0"/>
              <a:satOff val="0"/>
              <a:lumOff val="0"/>
              <a:alphaOff val="0"/>
            </a:schemeClr>
          </a:solidFill>
          <a:prstDash val="dash"/>
        </a:ln>
        <a:effectLst/>
      </dgm:spPr>
    </dgm:pt>
    <dgm:pt modelId="{C1BEC2C0-22DD-44C4-AAFC-5C26B7685EF4}" type="pres">
      <dgm:prSet presAssocID="{5FC34D3A-C8D4-483C-8695-507470E74D50}" presName="ConnectLineEnd" presStyleLbl="node1" presStyleIdx="1" presStyleCnt="7"/>
      <dgm:spPr/>
    </dgm:pt>
    <dgm:pt modelId="{AC3D3D7F-40C6-4526-8B59-8E5946ACD3E0}" type="pres">
      <dgm:prSet presAssocID="{5FC34D3A-C8D4-483C-8695-507470E74D50}" presName="EmptyPane" presStyleCnt="0"/>
      <dgm:spPr/>
    </dgm:pt>
    <dgm:pt modelId="{1E3B17F3-BEE3-4918-AC1A-690DF45EE902}" type="pres">
      <dgm:prSet presAssocID="{1DECF9F5-40C0-4379-BCCE-7BCAAD54807B}" presName="spaceBetweenRectangles" presStyleLbl="fgAcc1" presStyleIdx="1" presStyleCnt="6"/>
      <dgm:spPr/>
    </dgm:pt>
    <dgm:pt modelId="{D1770950-AE34-40D9-810A-BC109B39D24D}" type="pres">
      <dgm:prSet presAssocID="{9845D52A-E054-4EB0-A5A3-32AE7DC6D645}" presName="composite" presStyleCnt="0"/>
      <dgm:spPr/>
    </dgm:pt>
    <dgm:pt modelId="{BF256D98-0EB6-41C8-AEED-E83691475757}" type="pres">
      <dgm:prSet presAssocID="{9845D52A-E054-4EB0-A5A3-32AE7DC6D645}" presName="Parent1" presStyleLbl="alignNode1" presStyleIdx="2" presStyleCnt="7" custLinFactNeighborX="-13875" custLinFactNeighborY="74041">
        <dgm:presLayoutVars>
          <dgm:chMax val="1"/>
          <dgm:chPref val="1"/>
          <dgm:bulletEnabled val="1"/>
        </dgm:presLayoutVars>
      </dgm:prSet>
      <dgm:spPr/>
    </dgm:pt>
    <dgm:pt modelId="{DEDEAEC8-775B-4A0E-BDF8-C0B5BC0821DF}" type="pres">
      <dgm:prSet presAssocID="{9845D52A-E054-4EB0-A5A3-32AE7DC6D645}" presName="Childtext1" presStyleLbl="revTx" presStyleIdx="2" presStyleCnt="7">
        <dgm:presLayoutVars>
          <dgm:chMax val="0"/>
          <dgm:chPref val="0"/>
          <dgm:bulletEnabled/>
        </dgm:presLayoutVars>
      </dgm:prSet>
      <dgm:spPr/>
    </dgm:pt>
    <dgm:pt modelId="{D59E0661-D3C3-4072-9F55-5F1D1C88A7C9}" type="pres">
      <dgm:prSet presAssocID="{9845D52A-E054-4EB0-A5A3-32AE7DC6D645}" presName="ConnectLine" presStyleLbl="sibTrans1D1" presStyleIdx="2" presStyleCnt="7"/>
      <dgm:spPr>
        <a:noFill/>
        <a:ln w="12700" cap="flat" cmpd="sng" algn="ctr">
          <a:solidFill>
            <a:schemeClr val="accent1">
              <a:hueOff val="0"/>
              <a:satOff val="0"/>
              <a:lumOff val="0"/>
              <a:alphaOff val="0"/>
            </a:schemeClr>
          </a:solidFill>
          <a:prstDash val="dash"/>
        </a:ln>
        <a:effectLst/>
      </dgm:spPr>
    </dgm:pt>
    <dgm:pt modelId="{4A753F44-E78B-4293-B0C7-6430408A43FA}" type="pres">
      <dgm:prSet presAssocID="{9845D52A-E054-4EB0-A5A3-32AE7DC6D645}" presName="ConnectLineEnd" presStyleLbl="node1" presStyleIdx="2" presStyleCnt="7"/>
      <dgm:spPr/>
    </dgm:pt>
    <dgm:pt modelId="{40AE410E-3FB3-4E51-8DE0-EDECFB7DA049}" type="pres">
      <dgm:prSet presAssocID="{9845D52A-E054-4EB0-A5A3-32AE7DC6D645}" presName="EmptyPane" presStyleCnt="0"/>
      <dgm:spPr/>
    </dgm:pt>
    <dgm:pt modelId="{601495B8-8CCC-4CA7-9BCE-B7441480B866}" type="pres">
      <dgm:prSet presAssocID="{796364FD-7651-493A-AEE5-8DD45DF8EEAC}" presName="spaceBetweenRectangles" presStyleLbl="fgAcc1" presStyleIdx="2" presStyleCnt="6"/>
      <dgm:spPr/>
    </dgm:pt>
    <dgm:pt modelId="{5B34DA1A-FC3A-4252-92D3-378DC0EC0FE5}" type="pres">
      <dgm:prSet presAssocID="{9AC77E87-FC4D-4F04-889B-73358514DC0D}" presName="composite" presStyleCnt="0"/>
      <dgm:spPr/>
    </dgm:pt>
    <dgm:pt modelId="{2167599F-F719-471E-A82D-5E79BEF908F2}" type="pres">
      <dgm:prSet presAssocID="{9AC77E87-FC4D-4F04-889B-73358514DC0D}" presName="Parent1" presStyleLbl="alignNode1" presStyleIdx="3" presStyleCnt="7" custScaleX="111705" custScaleY="98997" custLinFactY="-27296" custLinFactNeighborX="14898" custLinFactNeighborY="-100000">
        <dgm:presLayoutVars>
          <dgm:chMax val="1"/>
          <dgm:chPref val="1"/>
          <dgm:bulletEnabled val="1"/>
        </dgm:presLayoutVars>
      </dgm:prSet>
      <dgm:spPr/>
    </dgm:pt>
    <dgm:pt modelId="{BFDCC47A-3FE9-44B5-9256-8406C22486BA}" type="pres">
      <dgm:prSet presAssocID="{9AC77E87-FC4D-4F04-889B-73358514DC0D}" presName="Childtext1" presStyleLbl="revTx" presStyleIdx="3" presStyleCnt="7">
        <dgm:presLayoutVars>
          <dgm:chMax val="0"/>
          <dgm:chPref val="0"/>
          <dgm:bulletEnabled/>
        </dgm:presLayoutVars>
      </dgm:prSet>
      <dgm:spPr/>
    </dgm:pt>
    <dgm:pt modelId="{DF12EC0F-ABC1-486B-A916-C06438CBEF0F}" type="pres">
      <dgm:prSet presAssocID="{9AC77E87-FC4D-4F04-889B-73358514DC0D}" presName="ConnectLine" presStyleLbl="sibTrans1D1" presStyleIdx="3" presStyleCnt="7"/>
      <dgm:spPr>
        <a:noFill/>
        <a:ln w="12700" cap="flat" cmpd="sng" algn="ctr">
          <a:solidFill>
            <a:schemeClr val="accent1">
              <a:hueOff val="0"/>
              <a:satOff val="0"/>
              <a:lumOff val="0"/>
              <a:alphaOff val="0"/>
            </a:schemeClr>
          </a:solidFill>
          <a:prstDash val="dash"/>
        </a:ln>
        <a:effectLst/>
      </dgm:spPr>
    </dgm:pt>
    <dgm:pt modelId="{140BD0F3-FA93-4CE5-A91C-40B9CBAA8403}" type="pres">
      <dgm:prSet presAssocID="{9AC77E87-FC4D-4F04-889B-73358514DC0D}" presName="ConnectLineEnd" presStyleLbl="node1" presStyleIdx="3" presStyleCnt="7"/>
      <dgm:spPr/>
    </dgm:pt>
    <dgm:pt modelId="{D3810F1D-4B00-48FE-B4C9-510F3F52C1C3}" type="pres">
      <dgm:prSet presAssocID="{9AC77E87-FC4D-4F04-889B-73358514DC0D}" presName="EmptyPane" presStyleCnt="0"/>
      <dgm:spPr/>
    </dgm:pt>
    <dgm:pt modelId="{8DEFA53D-1E6A-4075-AAC0-485467F0C1E1}" type="pres">
      <dgm:prSet presAssocID="{3A77AB9A-DF29-465E-A0A5-D4FA3D0C537F}" presName="spaceBetweenRectangles" presStyleLbl="fgAcc1" presStyleIdx="3" presStyleCnt="6"/>
      <dgm:spPr/>
    </dgm:pt>
    <dgm:pt modelId="{333943AA-CEF6-450D-918E-9F441C58139C}" type="pres">
      <dgm:prSet presAssocID="{0565ADDB-B39F-4370-99AB-C8FC5530D085}" presName="composite" presStyleCnt="0"/>
      <dgm:spPr/>
    </dgm:pt>
    <dgm:pt modelId="{A822D44E-892D-4170-8A91-D13FF81AD8BE}" type="pres">
      <dgm:prSet presAssocID="{0565ADDB-B39F-4370-99AB-C8FC5530D085}" presName="Parent1" presStyleLbl="alignNode1" presStyleIdx="4" presStyleCnt="7" custScaleY="102126" custLinFactY="-100000" custLinFactNeighborX="8753" custLinFactNeighborY="-198253">
        <dgm:presLayoutVars>
          <dgm:chMax val="1"/>
          <dgm:chPref val="1"/>
          <dgm:bulletEnabled val="1"/>
        </dgm:presLayoutVars>
      </dgm:prSet>
      <dgm:spPr/>
    </dgm:pt>
    <dgm:pt modelId="{6B5FB97D-9301-4539-8503-97642971E6D1}" type="pres">
      <dgm:prSet presAssocID="{0565ADDB-B39F-4370-99AB-C8FC5530D085}" presName="Childtext1" presStyleLbl="revTx" presStyleIdx="4" presStyleCnt="7">
        <dgm:presLayoutVars>
          <dgm:chMax val="0"/>
          <dgm:chPref val="0"/>
          <dgm:bulletEnabled/>
        </dgm:presLayoutVars>
      </dgm:prSet>
      <dgm:spPr/>
    </dgm:pt>
    <dgm:pt modelId="{3FB39676-6DE9-4CE7-9F91-C54C5FCCD6F2}" type="pres">
      <dgm:prSet presAssocID="{0565ADDB-B39F-4370-99AB-C8FC5530D085}" presName="ConnectLine" presStyleLbl="sibTrans1D1" presStyleIdx="4" presStyleCnt="7"/>
      <dgm:spPr>
        <a:noFill/>
        <a:ln w="12700" cap="flat" cmpd="sng" algn="ctr">
          <a:solidFill>
            <a:schemeClr val="accent1">
              <a:hueOff val="0"/>
              <a:satOff val="0"/>
              <a:lumOff val="0"/>
              <a:alphaOff val="0"/>
            </a:schemeClr>
          </a:solidFill>
          <a:prstDash val="dash"/>
        </a:ln>
        <a:effectLst/>
      </dgm:spPr>
    </dgm:pt>
    <dgm:pt modelId="{313B1F38-0F80-4A7E-BE4E-66A71ECB4A67}" type="pres">
      <dgm:prSet presAssocID="{0565ADDB-B39F-4370-99AB-C8FC5530D085}" presName="ConnectLineEnd" presStyleLbl="node1" presStyleIdx="4" presStyleCnt="7"/>
      <dgm:spPr/>
    </dgm:pt>
    <dgm:pt modelId="{E2499CB3-4619-4E21-AB48-F01D10286EFC}" type="pres">
      <dgm:prSet presAssocID="{0565ADDB-B39F-4370-99AB-C8FC5530D085}" presName="EmptyPane" presStyleCnt="0"/>
      <dgm:spPr/>
    </dgm:pt>
    <dgm:pt modelId="{BBDA0969-0C04-4F9B-A0E6-2CFE29BE8F4E}" type="pres">
      <dgm:prSet presAssocID="{D29D66E8-082E-4788-B193-A60820807C20}" presName="spaceBetweenRectangles" presStyleLbl="fgAcc1" presStyleIdx="4" presStyleCnt="6"/>
      <dgm:spPr/>
    </dgm:pt>
    <dgm:pt modelId="{69195423-BB0C-4638-9C5D-29A56B57ABA2}" type="pres">
      <dgm:prSet presAssocID="{465310C1-38FA-4A72-9FE4-4D9AC02206F5}" presName="composite" presStyleCnt="0"/>
      <dgm:spPr/>
    </dgm:pt>
    <dgm:pt modelId="{C34BC46C-CD6C-4435-8736-7D375557C599}" type="pres">
      <dgm:prSet presAssocID="{465310C1-38FA-4A72-9FE4-4D9AC02206F5}" presName="Parent1" presStyleLbl="alignNode1" presStyleIdx="5" presStyleCnt="7" custScaleY="102126" custLinFactY="-22813" custLinFactNeighborX="7721" custLinFactNeighborY="-100000">
        <dgm:presLayoutVars>
          <dgm:chMax val="1"/>
          <dgm:chPref val="1"/>
          <dgm:bulletEnabled val="1"/>
        </dgm:presLayoutVars>
      </dgm:prSet>
      <dgm:spPr/>
    </dgm:pt>
    <dgm:pt modelId="{1DB7A9DA-FACC-4C48-90F6-860D51E0FFD2}" type="pres">
      <dgm:prSet presAssocID="{465310C1-38FA-4A72-9FE4-4D9AC02206F5}" presName="Childtext1" presStyleLbl="revTx" presStyleIdx="5" presStyleCnt="7">
        <dgm:presLayoutVars>
          <dgm:chMax val="0"/>
          <dgm:chPref val="0"/>
          <dgm:bulletEnabled/>
        </dgm:presLayoutVars>
      </dgm:prSet>
      <dgm:spPr/>
    </dgm:pt>
    <dgm:pt modelId="{2F8194B5-E0ED-4D88-9315-C0F466539A27}" type="pres">
      <dgm:prSet presAssocID="{465310C1-38FA-4A72-9FE4-4D9AC02206F5}" presName="ConnectLine" presStyleLbl="sibTrans1D1" presStyleIdx="5" presStyleCnt="7"/>
      <dgm:spPr>
        <a:noFill/>
        <a:ln w="12700" cap="flat" cmpd="sng" algn="ctr">
          <a:solidFill>
            <a:schemeClr val="accent1">
              <a:hueOff val="0"/>
              <a:satOff val="0"/>
              <a:lumOff val="0"/>
              <a:alphaOff val="0"/>
            </a:schemeClr>
          </a:solidFill>
          <a:prstDash val="dash"/>
        </a:ln>
        <a:effectLst/>
      </dgm:spPr>
    </dgm:pt>
    <dgm:pt modelId="{ADE9139E-5776-4398-89E4-97AE14B72D8B}" type="pres">
      <dgm:prSet presAssocID="{465310C1-38FA-4A72-9FE4-4D9AC02206F5}" presName="ConnectLineEnd" presStyleLbl="node1" presStyleIdx="5" presStyleCnt="7"/>
      <dgm:spPr/>
    </dgm:pt>
    <dgm:pt modelId="{5BE21BF4-6FE7-425D-A812-42A7C1F5C051}" type="pres">
      <dgm:prSet presAssocID="{465310C1-38FA-4A72-9FE4-4D9AC02206F5}" presName="EmptyPane" presStyleCnt="0"/>
      <dgm:spPr/>
    </dgm:pt>
    <dgm:pt modelId="{6F0633C9-6485-428A-B037-9789F6A7D0C4}" type="pres">
      <dgm:prSet presAssocID="{DCFA739E-7867-4F96-956B-C05E443A6027}" presName="spaceBetweenRectangles" presStyleLbl="fgAcc1" presStyleIdx="5" presStyleCnt="6"/>
      <dgm:spPr/>
    </dgm:pt>
    <dgm:pt modelId="{C8940CD5-6B25-45D5-839E-2E7B7D570AB2}" type="pres">
      <dgm:prSet presAssocID="{5375D3DA-CDE8-4FFD-9A91-4B39798A9198}" presName="composite" presStyleCnt="0"/>
      <dgm:spPr/>
    </dgm:pt>
    <dgm:pt modelId="{473C5EF8-4F3A-49F1-8F38-54E4EE899FC1}" type="pres">
      <dgm:prSet presAssocID="{5375D3DA-CDE8-4FFD-9A91-4B39798A9198}" presName="Parent1" presStyleLbl="alignNode1" presStyleIdx="6" presStyleCnt="7" custScaleY="102126" custLinFactY="88612" custLinFactNeighborX="17443" custLinFactNeighborY="100000">
        <dgm:presLayoutVars>
          <dgm:chMax val="1"/>
          <dgm:chPref val="1"/>
          <dgm:bulletEnabled val="1"/>
        </dgm:presLayoutVars>
      </dgm:prSet>
      <dgm:spPr/>
    </dgm:pt>
    <dgm:pt modelId="{3363568F-22DD-4353-BC7E-DB02D076CB0E}" type="pres">
      <dgm:prSet presAssocID="{5375D3DA-CDE8-4FFD-9A91-4B39798A9198}" presName="Childtext1" presStyleLbl="revTx" presStyleIdx="6" presStyleCnt="7">
        <dgm:presLayoutVars>
          <dgm:chMax val="0"/>
          <dgm:chPref val="0"/>
          <dgm:bulletEnabled/>
        </dgm:presLayoutVars>
      </dgm:prSet>
      <dgm:spPr/>
    </dgm:pt>
    <dgm:pt modelId="{07761D73-F268-469C-8601-6BA6F2127215}" type="pres">
      <dgm:prSet presAssocID="{5375D3DA-CDE8-4FFD-9A91-4B39798A9198}" presName="ConnectLine" presStyleLbl="sibTrans1D1" presStyleIdx="6" presStyleCnt="7"/>
      <dgm:spPr>
        <a:noFill/>
        <a:ln w="12700" cap="flat" cmpd="sng" algn="ctr">
          <a:solidFill>
            <a:schemeClr val="accent1">
              <a:hueOff val="0"/>
              <a:satOff val="0"/>
              <a:lumOff val="0"/>
              <a:alphaOff val="0"/>
            </a:schemeClr>
          </a:solidFill>
          <a:prstDash val="dash"/>
        </a:ln>
        <a:effectLst/>
      </dgm:spPr>
    </dgm:pt>
    <dgm:pt modelId="{853B6CB8-CEF1-4197-A2D8-D08D568820DA}" type="pres">
      <dgm:prSet presAssocID="{5375D3DA-CDE8-4FFD-9A91-4B39798A9198}" presName="ConnectLineEnd" presStyleLbl="node1" presStyleIdx="6" presStyleCnt="7"/>
      <dgm:spPr/>
    </dgm:pt>
    <dgm:pt modelId="{9AC98426-F071-4968-8166-87C737A32451}" type="pres">
      <dgm:prSet presAssocID="{5375D3DA-CDE8-4FFD-9A91-4B39798A9198}" presName="EmptyPane" presStyleCnt="0"/>
      <dgm:spPr/>
    </dgm:pt>
  </dgm:ptLst>
  <dgm:cxnLst>
    <dgm:cxn modelId="{82C2E40D-9BC0-4ADA-915E-708000D2737D}" srcId="{E5E4D699-C3CF-4415-B32C-A18B48AFE2A3}" destId="{9DB38719-EEF9-4638-91CE-8E8C646CC524}" srcOrd="0" destOrd="0" parTransId="{2D70C797-29DD-498F-9D71-4F6A2362408D}" sibTransId="{B8EFC625-D79E-4B16-A077-46ABEB1913DC}"/>
    <dgm:cxn modelId="{6E1E710E-5FCE-4A3A-BCC2-57EE88D2B611}" type="presOf" srcId="{9845D52A-E054-4EB0-A5A3-32AE7DC6D645}" destId="{BF256D98-0EB6-41C8-AEED-E83691475757}" srcOrd="0" destOrd="0" presId="urn:microsoft.com/office/officeart/2016/7/layout/HexagonTimeline"/>
    <dgm:cxn modelId="{B04C6215-C46D-4282-963F-02A26E25C8AB}" srcId="{08F627ED-A304-4697-8C44-18E45D3D2B1A}" destId="{9845D52A-E054-4EB0-A5A3-32AE7DC6D645}" srcOrd="2" destOrd="0" parTransId="{952EE001-86C3-4022-96EE-ABDB540B8A78}" sibTransId="{796364FD-7651-493A-AEE5-8DD45DF8EEAC}"/>
    <dgm:cxn modelId="{3EFDE424-04E2-483C-A2DB-D0EE5ADD6E58}" srcId="{08F627ED-A304-4697-8C44-18E45D3D2B1A}" destId="{0565ADDB-B39F-4370-99AB-C8FC5530D085}" srcOrd="4" destOrd="0" parTransId="{FA48FD4D-916C-41A0-BD26-23B20E7D181B}" sibTransId="{D29D66E8-082E-4788-B193-A60820807C20}"/>
    <dgm:cxn modelId="{0BBE1328-2BDE-48E8-8607-729E9AD5CC15}" type="presOf" srcId="{9DB38719-EEF9-4638-91CE-8E8C646CC524}" destId="{3F8C8DF1-69FF-4267-9807-429FE1F669A4}" srcOrd="0" destOrd="0" presId="urn:microsoft.com/office/officeart/2016/7/layout/HexagonTimeline"/>
    <dgm:cxn modelId="{BD204A29-3AE9-4D43-8D20-E6691DA3D10E}" type="presOf" srcId="{566C4A8F-CE66-4FF5-AF11-6C385F74A275}" destId="{DEDEAEC8-775B-4A0E-BDF8-C0B5BC0821DF}" srcOrd="0" destOrd="0" presId="urn:microsoft.com/office/officeart/2016/7/layout/HexagonTimeline"/>
    <dgm:cxn modelId="{C5D8602B-517E-43E4-BD3A-FC1FECDD1246}" type="presOf" srcId="{08F627ED-A304-4697-8C44-18E45D3D2B1A}" destId="{0580C383-85A3-425E-A44E-5E7306FF943E}" srcOrd="0" destOrd="0" presId="urn:microsoft.com/office/officeart/2016/7/layout/HexagonTimeline"/>
    <dgm:cxn modelId="{9AD84F2B-CFB5-4188-93F1-67AF677A64EF}" srcId="{08F627ED-A304-4697-8C44-18E45D3D2B1A}" destId="{465310C1-38FA-4A72-9FE4-4D9AC02206F5}" srcOrd="5" destOrd="0" parTransId="{16600BBA-59FE-4C06-9328-87F133B6349B}" sibTransId="{DCFA739E-7867-4F96-956B-C05E443A6027}"/>
    <dgm:cxn modelId="{AA1A1E3C-8F6D-45AE-BAC0-E3B59CC542F9}" type="presOf" srcId="{465310C1-38FA-4A72-9FE4-4D9AC02206F5}" destId="{C34BC46C-CD6C-4435-8736-7D375557C599}" srcOrd="0" destOrd="0" presId="urn:microsoft.com/office/officeart/2016/7/layout/HexagonTimeline"/>
    <dgm:cxn modelId="{66E8CE3C-459F-4648-B4D7-5039298A0E92}" srcId="{9845D52A-E054-4EB0-A5A3-32AE7DC6D645}" destId="{566C4A8F-CE66-4FF5-AF11-6C385F74A275}" srcOrd="0" destOrd="0" parTransId="{375C5A5E-5F04-4FE8-98F8-795867C18A18}" sibTransId="{E74B8A5E-78D9-4E5B-86E1-203DE271581F}"/>
    <dgm:cxn modelId="{6D67163F-4880-4E0E-B95A-F0DDE2AB3673}" type="presOf" srcId="{C2F0E5C9-2943-4A9B-872F-ECF6B159E9F4}" destId="{BFDCC47A-3FE9-44B5-9256-8406C22486BA}" srcOrd="0" destOrd="0" presId="urn:microsoft.com/office/officeart/2016/7/layout/HexagonTimeline"/>
    <dgm:cxn modelId="{04774158-8FAB-47B4-A2EE-D3D3A7E958BE}" srcId="{08F627ED-A304-4697-8C44-18E45D3D2B1A}" destId="{9AC77E87-FC4D-4F04-889B-73358514DC0D}" srcOrd="3" destOrd="0" parTransId="{B29F90F6-921F-42B9-A496-5D121F61821E}" sibTransId="{3A77AB9A-DF29-465E-A0A5-D4FA3D0C537F}"/>
    <dgm:cxn modelId="{8B2CE27D-90E5-4495-B0DF-8B33CFAC6B99}" srcId="{08F627ED-A304-4697-8C44-18E45D3D2B1A}" destId="{5375D3DA-CDE8-4FFD-9A91-4B39798A9198}" srcOrd="6" destOrd="0" parTransId="{EDFCD756-6C74-4D03-A0B3-76BC793F27AA}" sibTransId="{0E693B65-8370-4A81-BEE2-32A4D4C077B8}"/>
    <dgm:cxn modelId="{FF79A57F-A2E9-483E-AD10-5F90BB6D9BFF}" type="presOf" srcId="{5FC34D3A-C8D4-483C-8695-507470E74D50}" destId="{63AECF3B-25CA-476D-B7CA-904B4760CF3F}" srcOrd="0" destOrd="0" presId="urn:microsoft.com/office/officeart/2016/7/layout/HexagonTimeline"/>
    <dgm:cxn modelId="{1271AB81-E140-4853-994F-075B996CCD65}" type="presOf" srcId="{5375D3DA-CDE8-4FFD-9A91-4B39798A9198}" destId="{473C5EF8-4F3A-49F1-8F38-54E4EE899FC1}" srcOrd="0" destOrd="0" presId="urn:microsoft.com/office/officeart/2016/7/layout/HexagonTimeline"/>
    <dgm:cxn modelId="{FB0FA082-3950-4822-951F-05A1A9548F18}" srcId="{5FC34D3A-C8D4-483C-8695-507470E74D50}" destId="{C057D6ED-8F49-42DC-B8A7-C07F68F0F734}" srcOrd="0" destOrd="0" parTransId="{131D11D9-3030-4E3B-8F84-0108E6497B2A}" sibTransId="{6E885013-4246-43E1-A818-2251A99C8FD2}"/>
    <dgm:cxn modelId="{F7608388-5A1F-4FE9-96E5-520EA7B1F725}" srcId="{9AC77E87-FC4D-4F04-889B-73358514DC0D}" destId="{C2F0E5C9-2943-4A9B-872F-ECF6B159E9F4}" srcOrd="0" destOrd="0" parTransId="{8FBB852D-32B7-4273-9DE3-951F1CFE69EC}" sibTransId="{1A62CB6F-38D7-44F2-AFAB-0C4382E3DA24}"/>
    <dgm:cxn modelId="{A6BB1BBC-671E-4B35-937E-DD6E947B3158}" type="presOf" srcId="{C057D6ED-8F49-42DC-B8A7-C07F68F0F734}" destId="{7197D426-886B-449E-A886-FD13F5E0AC97}" srcOrd="0" destOrd="0" presId="urn:microsoft.com/office/officeart/2016/7/layout/HexagonTimeline"/>
    <dgm:cxn modelId="{8A799FC3-8399-493A-91BF-EB64F7AE6848}" type="presOf" srcId="{0565ADDB-B39F-4370-99AB-C8FC5530D085}" destId="{A822D44E-892D-4170-8A91-D13FF81AD8BE}" srcOrd="0" destOrd="0" presId="urn:microsoft.com/office/officeart/2016/7/layout/HexagonTimeline"/>
    <dgm:cxn modelId="{EBF452CA-3471-43AB-ACE9-A8D1E3C66270}" type="presOf" srcId="{E5E4D699-C3CF-4415-B32C-A18B48AFE2A3}" destId="{556899F1-13C2-441E-879C-8B5F26234632}" srcOrd="0" destOrd="0" presId="urn:microsoft.com/office/officeart/2016/7/layout/HexagonTimeline"/>
    <dgm:cxn modelId="{277179CE-E2F5-4733-8D23-9E37CACB7B9E}" srcId="{08F627ED-A304-4697-8C44-18E45D3D2B1A}" destId="{5FC34D3A-C8D4-483C-8695-507470E74D50}" srcOrd="1" destOrd="0" parTransId="{9978A89C-C2F1-4241-807C-13619E6D6376}" sibTransId="{1DECF9F5-40C0-4379-BCCE-7BCAAD54807B}"/>
    <dgm:cxn modelId="{D83265D3-E692-4137-90D3-748CD191DC94}" type="presOf" srcId="{9AC77E87-FC4D-4F04-889B-73358514DC0D}" destId="{2167599F-F719-471E-A82D-5E79BEF908F2}" srcOrd="0" destOrd="0" presId="urn:microsoft.com/office/officeart/2016/7/layout/HexagonTimeline"/>
    <dgm:cxn modelId="{A2DF84EA-DA42-4F03-BD6F-8E8D9966CB10}" srcId="{08F627ED-A304-4697-8C44-18E45D3D2B1A}" destId="{E5E4D699-C3CF-4415-B32C-A18B48AFE2A3}" srcOrd="0" destOrd="0" parTransId="{C7C70553-EB1A-4554-849D-8153CC4AFCEB}" sibTransId="{61990FFE-20A5-4112-BACD-16BA28C36EBA}"/>
    <dgm:cxn modelId="{F6B66A9F-F428-4AD7-99F8-E293C148ADA4}" type="presParOf" srcId="{0580C383-85A3-425E-A44E-5E7306FF943E}" destId="{78B1F1D9-D4A1-4078-8320-A9F734DAF01D}" srcOrd="0" destOrd="0" presId="urn:microsoft.com/office/officeart/2016/7/layout/HexagonTimeline"/>
    <dgm:cxn modelId="{F8D9346E-E7B0-4A3E-A3E5-66D91A5BB4EF}" type="presParOf" srcId="{78B1F1D9-D4A1-4078-8320-A9F734DAF01D}" destId="{556899F1-13C2-441E-879C-8B5F26234632}" srcOrd="0" destOrd="0" presId="urn:microsoft.com/office/officeart/2016/7/layout/HexagonTimeline"/>
    <dgm:cxn modelId="{1F4BFCED-49A0-470B-807C-94766C1A6E88}" type="presParOf" srcId="{78B1F1D9-D4A1-4078-8320-A9F734DAF01D}" destId="{3F8C8DF1-69FF-4267-9807-429FE1F669A4}" srcOrd="1" destOrd="0" presId="urn:microsoft.com/office/officeart/2016/7/layout/HexagonTimeline"/>
    <dgm:cxn modelId="{453F1C98-FCC0-488D-9610-0BEFFADC7BBD}" type="presParOf" srcId="{78B1F1D9-D4A1-4078-8320-A9F734DAF01D}" destId="{7CD542A5-A839-406E-A09D-761397CD34CA}" srcOrd="2" destOrd="0" presId="urn:microsoft.com/office/officeart/2016/7/layout/HexagonTimeline"/>
    <dgm:cxn modelId="{1D60F2B8-EC42-4898-9347-2E9FEA726633}" type="presParOf" srcId="{78B1F1D9-D4A1-4078-8320-A9F734DAF01D}" destId="{8EAC9032-35F1-40A2-BA92-FC6DD5F3161F}" srcOrd="3" destOrd="0" presId="urn:microsoft.com/office/officeart/2016/7/layout/HexagonTimeline"/>
    <dgm:cxn modelId="{0C4C8501-E8D0-4411-8A38-A7BBFDB0E499}" type="presParOf" srcId="{78B1F1D9-D4A1-4078-8320-A9F734DAF01D}" destId="{CF11A881-B1B6-4E4B-9AB0-2514A9285EBA}" srcOrd="4" destOrd="0" presId="urn:microsoft.com/office/officeart/2016/7/layout/HexagonTimeline"/>
    <dgm:cxn modelId="{1070EAB3-C0F2-4158-9934-A96BE7D30CD9}" type="presParOf" srcId="{0580C383-85A3-425E-A44E-5E7306FF943E}" destId="{0EDA1889-E3C7-4C7B-AA49-EF34A4D5D342}" srcOrd="1" destOrd="0" presId="urn:microsoft.com/office/officeart/2016/7/layout/HexagonTimeline"/>
    <dgm:cxn modelId="{FFEB116A-0DE3-4720-BD99-8ABC77BD1C02}" type="presParOf" srcId="{0580C383-85A3-425E-A44E-5E7306FF943E}" destId="{AF022427-467C-44D2-B19C-073E877201DB}" srcOrd="2" destOrd="0" presId="urn:microsoft.com/office/officeart/2016/7/layout/HexagonTimeline"/>
    <dgm:cxn modelId="{9EF28E46-6E27-4C18-BDF8-0BFCC94FA57E}" type="presParOf" srcId="{AF022427-467C-44D2-B19C-073E877201DB}" destId="{63AECF3B-25CA-476D-B7CA-904B4760CF3F}" srcOrd="0" destOrd="0" presId="urn:microsoft.com/office/officeart/2016/7/layout/HexagonTimeline"/>
    <dgm:cxn modelId="{E6ED1BB3-E46F-42D9-9458-24DED11FEC07}" type="presParOf" srcId="{AF022427-467C-44D2-B19C-073E877201DB}" destId="{7197D426-886B-449E-A886-FD13F5E0AC97}" srcOrd="1" destOrd="0" presId="urn:microsoft.com/office/officeart/2016/7/layout/HexagonTimeline"/>
    <dgm:cxn modelId="{FECFBD0C-B248-4FB1-86E5-D192B987C2F5}" type="presParOf" srcId="{AF022427-467C-44D2-B19C-073E877201DB}" destId="{B9D6C9D4-469A-4107-97AE-8C43EA5CB946}" srcOrd="2" destOrd="0" presId="urn:microsoft.com/office/officeart/2016/7/layout/HexagonTimeline"/>
    <dgm:cxn modelId="{B645B247-C944-4B53-A533-FC70B88844CA}" type="presParOf" srcId="{AF022427-467C-44D2-B19C-073E877201DB}" destId="{C1BEC2C0-22DD-44C4-AAFC-5C26B7685EF4}" srcOrd="3" destOrd="0" presId="urn:microsoft.com/office/officeart/2016/7/layout/HexagonTimeline"/>
    <dgm:cxn modelId="{EFEB0104-9BE6-4BE6-8CA4-080E4EC1D796}" type="presParOf" srcId="{AF022427-467C-44D2-B19C-073E877201DB}" destId="{AC3D3D7F-40C6-4526-8B59-8E5946ACD3E0}" srcOrd="4" destOrd="0" presId="urn:microsoft.com/office/officeart/2016/7/layout/HexagonTimeline"/>
    <dgm:cxn modelId="{30813E9F-92FE-457F-A798-34AED8C14747}" type="presParOf" srcId="{0580C383-85A3-425E-A44E-5E7306FF943E}" destId="{1E3B17F3-BEE3-4918-AC1A-690DF45EE902}" srcOrd="3" destOrd="0" presId="urn:microsoft.com/office/officeart/2016/7/layout/HexagonTimeline"/>
    <dgm:cxn modelId="{BFE8FC82-748F-4007-B16A-8ADD470E5CE8}" type="presParOf" srcId="{0580C383-85A3-425E-A44E-5E7306FF943E}" destId="{D1770950-AE34-40D9-810A-BC109B39D24D}" srcOrd="4" destOrd="0" presId="urn:microsoft.com/office/officeart/2016/7/layout/HexagonTimeline"/>
    <dgm:cxn modelId="{DFBD7509-815F-4FB8-A809-02375B172794}" type="presParOf" srcId="{D1770950-AE34-40D9-810A-BC109B39D24D}" destId="{BF256D98-0EB6-41C8-AEED-E83691475757}" srcOrd="0" destOrd="0" presId="urn:microsoft.com/office/officeart/2016/7/layout/HexagonTimeline"/>
    <dgm:cxn modelId="{0C3DD67A-9FDC-4E90-B290-3282E9CF1422}" type="presParOf" srcId="{D1770950-AE34-40D9-810A-BC109B39D24D}" destId="{DEDEAEC8-775B-4A0E-BDF8-C0B5BC0821DF}" srcOrd="1" destOrd="0" presId="urn:microsoft.com/office/officeart/2016/7/layout/HexagonTimeline"/>
    <dgm:cxn modelId="{DE943765-9F2B-414A-B8D6-82E9446F1B9C}" type="presParOf" srcId="{D1770950-AE34-40D9-810A-BC109B39D24D}" destId="{D59E0661-D3C3-4072-9F55-5F1D1C88A7C9}" srcOrd="2" destOrd="0" presId="urn:microsoft.com/office/officeart/2016/7/layout/HexagonTimeline"/>
    <dgm:cxn modelId="{8BCF504B-2DB1-409E-91C5-1930DC978596}" type="presParOf" srcId="{D1770950-AE34-40D9-810A-BC109B39D24D}" destId="{4A753F44-E78B-4293-B0C7-6430408A43FA}" srcOrd="3" destOrd="0" presId="urn:microsoft.com/office/officeart/2016/7/layout/HexagonTimeline"/>
    <dgm:cxn modelId="{D5E0E930-6D1D-4CA3-9410-1B7166E1ECE6}" type="presParOf" srcId="{D1770950-AE34-40D9-810A-BC109B39D24D}" destId="{40AE410E-3FB3-4E51-8DE0-EDECFB7DA049}" srcOrd="4" destOrd="0" presId="urn:microsoft.com/office/officeart/2016/7/layout/HexagonTimeline"/>
    <dgm:cxn modelId="{91F94770-C15E-4938-B10F-2A7CBA135758}" type="presParOf" srcId="{0580C383-85A3-425E-A44E-5E7306FF943E}" destId="{601495B8-8CCC-4CA7-9BCE-B7441480B866}" srcOrd="5" destOrd="0" presId="urn:microsoft.com/office/officeart/2016/7/layout/HexagonTimeline"/>
    <dgm:cxn modelId="{D2F630C4-800F-4F2C-96C2-5FAC8C3DDA3F}" type="presParOf" srcId="{0580C383-85A3-425E-A44E-5E7306FF943E}" destId="{5B34DA1A-FC3A-4252-92D3-378DC0EC0FE5}" srcOrd="6" destOrd="0" presId="urn:microsoft.com/office/officeart/2016/7/layout/HexagonTimeline"/>
    <dgm:cxn modelId="{42E56619-0899-4F93-AA04-6B89D6E75EE2}" type="presParOf" srcId="{5B34DA1A-FC3A-4252-92D3-378DC0EC0FE5}" destId="{2167599F-F719-471E-A82D-5E79BEF908F2}" srcOrd="0" destOrd="0" presId="urn:microsoft.com/office/officeart/2016/7/layout/HexagonTimeline"/>
    <dgm:cxn modelId="{CC8BB429-1C1D-41D0-9C32-118F0D311091}" type="presParOf" srcId="{5B34DA1A-FC3A-4252-92D3-378DC0EC0FE5}" destId="{BFDCC47A-3FE9-44B5-9256-8406C22486BA}" srcOrd="1" destOrd="0" presId="urn:microsoft.com/office/officeart/2016/7/layout/HexagonTimeline"/>
    <dgm:cxn modelId="{4363C672-AA2C-4885-821C-BF5619A95076}" type="presParOf" srcId="{5B34DA1A-FC3A-4252-92D3-378DC0EC0FE5}" destId="{DF12EC0F-ABC1-486B-A916-C06438CBEF0F}" srcOrd="2" destOrd="0" presId="urn:microsoft.com/office/officeart/2016/7/layout/HexagonTimeline"/>
    <dgm:cxn modelId="{F95F8B9A-6966-4FC1-9D25-C6B1B1EDE017}" type="presParOf" srcId="{5B34DA1A-FC3A-4252-92D3-378DC0EC0FE5}" destId="{140BD0F3-FA93-4CE5-A91C-40B9CBAA8403}" srcOrd="3" destOrd="0" presId="urn:microsoft.com/office/officeart/2016/7/layout/HexagonTimeline"/>
    <dgm:cxn modelId="{C6E7CA53-3FC8-438D-A502-77876C4B69E0}" type="presParOf" srcId="{5B34DA1A-FC3A-4252-92D3-378DC0EC0FE5}" destId="{D3810F1D-4B00-48FE-B4C9-510F3F52C1C3}" srcOrd="4" destOrd="0" presId="urn:microsoft.com/office/officeart/2016/7/layout/HexagonTimeline"/>
    <dgm:cxn modelId="{B8100AF4-F770-4C36-ADB5-A0A6D05009D2}" type="presParOf" srcId="{0580C383-85A3-425E-A44E-5E7306FF943E}" destId="{8DEFA53D-1E6A-4075-AAC0-485467F0C1E1}" srcOrd="7" destOrd="0" presId="urn:microsoft.com/office/officeart/2016/7/layout/HexagonTimeline"/>
    <dgm:cxn modelId="{DA9F18B6-9856-44DB-B19E-A093DCE863D9}" type="presParOf" srcId="{0580C383-85A3-425E-A44E-5E7306FF943E}" destId="{333943AA-CEF6-450D-918E-9F441C58139C}" srcOrd="8" destOrd="0" presId="urn:microsoft.com/office/officeart/2016/7/layout/HexagonTimeline"/>
    <dgm:cxn modelId="{E99F930A-DB13-402E-9C7A-BA900A7E50F7}" type="presParOf" srcId="{333943AA-CEF6-450D-918E-9F441C58139C}" destId="{A822D44E-892D-4170-8A91-D13FF81AD8BE}" srcOrd="0" destOrd="0" presId="urn:microsoft.com/office/officeart/2016/7/layout/HexagonTimeline"/>
    <dgm:cxn modelId="{C7F473D5-DB6B-43BC-8CEE-2B2FEBB426AD}" type="presParOf" srcId="{333943AA-CEF6-450D-918E-9F441C58139C}" destId="{6B5FB97D-9301-4539-8503-97642971E6D1}" srcOrd="1" destOrd="0" presId="urn:microsoft.com/office/officeart/2016/7/layout/HexagonTimeline"/>
    <dgm:cxn modelId="{2AA2DD81-EACE-4AFD-A6C6-1ED59AC31E62}" type="presParOf" srcId="{333943AA-CEF6-450D-918E-9F441C58139C}" destId="{3FB39676-6DE9-4CE7-9F91-C54C5FCCD6F2}" srcOrd="2" destOrd="0" presId="urn:microsoft.com/office/officeart/2016/7/layout/HexagonTimeline"/>
    <dgm:cxn modelId="{238DC375-B6A5-4297-8CE8-422C229E5A89}" type="presParOf" srcId="{333943AA-CEF6-450D-918E-9F441C58139C}" destId="{313B1F38-0F80-4A7E-BE4E-66A71ECB4A67}" srcOrd="3" destOrd="0" presId="urn:microsoft.com/office/officeart/2016/7/layout/HexagonTimeline"/>
    <dgm:cxn modelId="{FE65E58C-7551-4E73-BC29-B7DD025C9520}" type="presParOf" srcId="{333943AA-CEF6-450D-918E-9F441C58139C}" destId="{E2499CB3-4619-4E21-AB48-F01D10286EFC}" srcOrd="4" destOrd="0" presId="urn:microsoft.com/office/officeart/2016/7/layout/HexagonTimeline"/>
    <dgm:cxn modelId="{9F934C98-20D0-4EDE-A8B9-E201B3836FBA}" type="presParOf" srcId="{0580C383-85A3-425E-A44E-5E7306FF943E}" destId="{BBDA0969-0C04-4F9B-A0E6-2CFE29BE8F4E}" srcOrd="9" destOrd="0" presId="urn:microsoft.com/office/officeart/2016/7/layout/HexagonTimeline"/>
    <dgm:cxn modelId="{E488BFC5-1E10-4B60-A52B-456FA6180507}" type="presParOf" srcId="{0580C383-85A3-425E-A44E-5E7306FF943E}" destId="{69195423-BB0C-4638-9C5D-29A56B57ABA2}" srcOrd="10" destOrd="0" presId="urn:microsoft.com/office/officeart/2016/7/layout/HexagonTimeline"/>
    <dgm:cxn modelId="{26C721CD-B68B-411A-A110-C3A40C87AB45}" type="presParOf" srcId="{69195423-BB0C-4638-9C5D-29A56B57ABA2}" destId="{C34BC46C-CD6C-4435-8736-7D375557C599}" srcOrd="0" destOrd="0" presId="urn:microsoft.com/office/officeart/2016/7/layout/HexagonTimeline"/>
    <dgm:cxn modelId="{9D795217-B5D3-4A70-A099-6F75539B8600}" type="presParOf" srcId="{69195423-BB0C-4638-9C5D-29A56B57ABA2}" destId="{1DB7A9DA-FACC-4C48-90F6-860D51E0FFD2}" srcOrd="1" destOrd="0" presId="urn:microsoft.com/office/officeart/2016/7/layout/HexagonTimeline"/>
    <dgm:cxn modelId="{AD85AD5E-E3CA-4F43-8D96-34113ED93F39}" type="presParOf" srcId="{69195423-BB0C-4638-9C5D-29A56B57ABA2}" destId="{2F8194B5-E0ED-4D88-9315-C0F466539A27}" srcOrd="2" destOrd="0" presId="urn:microsoft.com/office/officeart/2016/7/layout/HexagonTimeline"/>
    <dgm:cxn modelId="{E7DF3306-C1E2-432D-8459-617F6DB6355F}" type="presParOf" srcId="{69195423-BB0C-4638-9C5D-29A56B57ABA2}" destId="{ADE9139E-5776-4398-89E4-97AE14B72D8B}" srcOrd="3" destOrd="0" presId="urn:microsoft.com/office/officeart/2016/7/layout/HexagonTimeline"/>
    <dgm:cxn modelId="{F84FAFC8-0E61-4B84-829E-F1A0AF140178}" type="presParOf" srcId="{69195423-BB0C-4638-9C5D-29A56B57ABA2}" destId="{5BE21BF4-6FE7-425D-A812-42A7C1F5C051}" srcOrd="4" destOrd="0" presId="urn:microsoft.com/office/officeart/2016/7/layout/HexagonTimeline"/>
    <dgm:cxn modelId="{374F2016-0A23-4D70-B5DC-4415E106C75F}" type="presParOf" srcId="{0580C383-85A3-425E-A44E-5E7306FF943E}" destId="{6F0633C9-6485-428A-B037-9789F6A7D0C4}" srcOrd="11" destOrd="0" presId="urn:microsoft.com/office/officeart/2016/7/layout/HexagonTimeline"/>
    <dgm:cxn modelId="{C4E82F62-B587-4FDF-BB2B-648D03EC42CF}" type="presParOf" srcId="{0580C383-85A3-425E-A44E-5E7306FF943E}" destId="{C8940CD5-6B25-45D5-839E-2E7B7D570AB2}" srcOrd="12" destOrd="0" presId="urn:microsoft.com/office/officeart/2016/7/layout/HexagonTimeline"/>
    <dgm:cxn modelId="{893D3705-2C75-42E1-A585-961C0B063BAC}" type="presParOf" srcId="{C8940CD5-6B25-45D5-839E-2E7B7D570AB2}" destId="{473C5EF8-4F3A-49F1-8F38-54E4EE899FC1}" srcOrd="0" destOrd="0" presId="urn:microsoft.com/office/officeart/2016/7/layout/HexagonTimeline"/>
    <dgm:cxn modelId="{EC216F1B-FE7D-4A74-97E5-21E5DFEE6B75}" type="presParOf" srcId="{C8940CD5-6B25-45D5-839E-2E7B7D570AB2}" destId="{3363568F-22DD-4353-BC7E-DB02D076CB0E}" srcOrd="1" destOrd="0" presId="urn:microsoft.com/office/officeart/2016/7/layout/HexagonTimeline"/>
    <dgm:cxn modelId="{F963B18D-2AA2-42C2-9427-14DA88FFA12F}" type="presParOf" srcId="{C8940CD5-6B25-45D5-839E-2E7B7D570AB2}" destId="{07761D73-F268-469C-8601-6BA6F2127215}" srcOrd="2" destOrd="0" presId="urn:microsoft.com/office/officeart/2016/7/layout/HexagonTimeline"/>
    <dgm:cxn modelId="{0B028829-B198-40C3-9172-6D0605466AD6}" type="presParOf" srcId="{C8940CD5-6B25-45D5-839E-2E7B7D570AB2}" destId="{853B6CB8-CEF1-4197-A2D8-D08D568820DA}" srcOrd="3" destOrd="0" presId="urn:microsoft.com/office/officeart/2016/7/layout/HexagonTimeline"/>
    <dgm:cxn modelId="{3E42279D-C426-4CEF-8DEC-E2C26508A7A0}" type="presParOf" srcId="{C8940CD5-6B25-45D5-839E-2E7B7D570AB2}" destId="{9AC98426-F071-4968-8166-87C737A32451}" srcOrd="4" destOrd="0" presId="urn:microsoft.com/office/officeart/2016/7/layout/HexagonTimelin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6899F1-13C2-441E-879C-8B5F26234632}">
      <dsp:nvSpPr>
        <dsp:cNvPr id="0" name=""/>
        <dsp:cNvSpPr/>
      </dsp:nvSpPr>
      <dsp:spPr>
        <a:xfrm>
          <a:off x="276878" y="4428931"/>
          <a:ext cx="1142244" cy="617007"/>
        </a:xfrm>
        <a:prstGeom prst="homePlate">
          <a:avLst>
            <a:gd name="adj" fmla="val 40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488950">
            <a:lnSpc>
              <a:spcPct val="90000"/>
            </a:lnSpc>
            <a:spcBef>
              <a:spcPct val="0"/>
            </a:spcBef>
            <a:spcAft>
              <a:spcPct val="35000"/>
            </a:spcAft>
            <a:buNone/>
          </a:pPr>
          <a:r>
            <a:rPr lang="en-US" sz="1100" kern="1200" dirty="0"/>
            <a:t>Setup</a:t>
          </a:r>
        </a:p>
      </dsp:txBody>
      <dsp:txXfrm>
        <a:off x="276878" y="4428931"/>
        <a:ext cx="1018843" cy="617007"/>
      </dsp:txXfrm>
    </dsp:sp>
    <dsp:sp modelId="{3F8C8DF1-69FF-4267-9807-429FE1F669A4}">
      <dsp:nvSpPr>
        <dsp:cNvPr id="0" name=""/>
        <dsp:cNvSpPr/>
      </dsp:nvSpPr>
      <dsp:spPr>
        <a:xfrm>
          <a:off x="54775" y="2166571"/>
          <a:ext cx="1586450" cy="16453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7790" rIns="0" bIns="97790" numCol="1" spcCol="1270" anchor="b" anchorCtr="1">
          <a:noAutofit/>
        </a:bodyPr>
        <a:lstStyle/>
        <a:p>
          <a:pPr marL="0" lvl="0" indent="0" algn="ctr" defTabSz="488950">
            <a:lnSpc>
              <a:spcPct val="90000"/>
            </a:lnSpc>
            <a:spcBef>
              <a:spcPct val="0"/>
            </a:spcBef>
            <a:spcAft>
              <a:spcPct val="35000"/>
            </a:spcAft>
            <a:buNone/>
          </a:pPr>
          <a:r>
            <a:rPr lang="en-US" sz="1100" kern="1200" dirty="0"/>
            <a:t>The Mouse Bypasses the Mouse Trap to wind up</a:t>
          </a:r>
        </a:p>
        <a:p>
          <a:pPr marL="0" lvl="0" indent="0" algn="ctr" defTabSz="488950">
            <a:lnSpc>
              <a:spcPct val="90000"/>
            </a:lnSpc>
            <a:spcBef>
              <a:spcPct val="0"/>
            </a:spcBef>
            <a:spcAft>
              <a:spcPct val="35000"/>
            </a:spcAft>
            <a:buNone/>
          </a:pPr>
          <a:r>
            <a:rPr lang="en-US" sz="1100" kern="1200" dirty="0"/>
            <a:t>The Gramophone.</a:t>
          </a:r>
        </a:p>
      </dsp:txBody>
      <dsp:txXfrm>
        <a:off x="54775" y="2166571"/>
        <a:ext cx="1586450" cy="1645352"/>
      </dsp:txXfrm>
    </dsp:sp>
    <dsp:sp modelId="{0EDA1889-E3C7-4C7B-AA49-EF34A4D5D342}">
      <dsp:nvSpPr>
        <dsp:cNvPr id="0" name=""/>
        <dsp:cNvSpPr/>
      </dsp:nvSpPr>
      <dsp:spPr>
        <a:xfrm rot="17080479">
          <a:off x="954472" y="4135438"/>
          <a:ext cx="1244592" cy="0"/>
        </a:xfrm>
        <a:custGeom>
          <a:avLst/>
          <a:gdLst/>
          <a:ahLst/>
          <a:cxnLst/>
          <a:rect l="0" t="0" r="0" b="0"/>
          <a:pathLst>
            <a:path>
              <a:moveTo>
                <a:pt x="0" y="0"/>
              </a:moveTo>
              <a:lnTo>
                <a:pt x="1244592" y="0"/>
              </a:lnTo>
            </a:path>
          </a:pathLst>
        </a:custGeom>
        <a:no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CD542A5-A839-406E-A09D-761397CD34CA}">
      <dsp:nvSpPr>
        <dsp:cNvPr id="0" name=""/>
        <dsp:cNvSpPr/>
      </dsp:nvSpPr>
      <dsp:spPr>
        <a:xfrm>
          <a:off x="848000" y="3914758"/>
          <a:ext cx="0" cy="514172"/>
        </a:xfrm>
        <a:prstGeom prst="line">
          <a:avLst/>
        </a:prstGeom>
        <a:noFill/>
        <a:ln w="12700" cap="flat" cmpd="sng" algn="ctr">
          <a:solidFill>
            <a:schemeClr val="accent1">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8EAC9032-35F1-40A2-BA92-FC6DD5F3161F}">
      <dsp:nvSpPr>
        <dsp:cNvPr id="0" name=""/>
        <dsp:cNvSpPr/>
      </dsp:nvSpPr>
      <dsp:spPr>
        <a:xfrm>
          <a:off x="796583" y="3811924"/>
          <a:ext cx="102834" cy="102834"/>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63AECF3B-25CA-476D-B7CA-904B4760CF3F}">
      <dsp:nvSpPr>
        <dsp:cNvPr id="0" name=""/>
        <dsp:cNvSpPr/>
      </dsp:nvSpPr>
      <dsp:spPr>
        <a:xfrm>
          <a:off x="1734415" y="3218378"/>
          <a:ext cx="1142244" cy="630124"/>
        </a:xfrm>
        <a:prstGeom prst="hexagon">
          <a:avLst>
            <a:gd name="adj" fmla="val 40000"/>
            <a:gd name="vf" fmla="val 11547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488950">
            <a:lnSpc>
              <a:spcPct val="90000"/>
            </a:lnSpc>
            <a:spcBef>
              <a:spcPct val="0"/>
            </a:spcBef>
            <a:spcAft>
              <a:spcPct val="35000"/>
            </a:spcAft>
            <a:buNone/>
          </a:pPr>
          <a:r>
            <a:rPr lang="en-US" sz="1100" kern="1200" dirty="0"/>
            <a:t>Catalyst</a:t>
          </a:r>
        </a:p>
      </dsp:txBody>
      <dsp:txXfrm>
        <a:off x="1913619" y="3317236"/>
        <a:ext cx="783836" cy="432408"/>
      </dsp:txXfrm>
    </dsp:sp>
    <dsp:sp modelId="{7197D426-886B-449E-A886-FD13F5E0AC97}">
      <dsp:nvSpPr>
        <dsp:cNvPr id="0" name=""/>
        <dsp:cNvSpPr/>
      </dsp:nvSpPr>
      <dsp:spPr>
        <a:xfrm>
          <a:off x="1512312" y="4441461"/>
          <a:ext cx="1586450" cy="16803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7790" rIns="0" bIns="97790" numCol="1" spcCol="1270" anchor="t" anchorCtr="1">
          <a:noAutofit/>
        </a:bodyPr>
        <a:lstStyle/>
        <a:p>
          <a:pPr marL="0" lvl="0" indent="0" algn="ctr" defTabSz="488950">
            <a:lnSpc>
              <a:spcPct val="90000"/>
            </a:lnSpc>
            <a:spcBef>
              <a:spcPct val="0"/>
            </a:spcBef>
            <a:spcAft>
              <a:spcPct val="35000"/>
            </a:spcAft>
            <a:buNone/>
          </a:pPr>
          <a:r>
            <a:rPr lang="en-US" sz="1100" kern="1200" dirty="0"/>
            <a:t>The Music from the</a:t>
          </a:r>
        </a:p>
        <a:p>
          <a:pPr marL="0" lvl="0" indent="0" algn="ctr" defTabSz="488950">
            <a:lnSpc>
              <a:spcPct val="90000"/>
            </a:lnSpc>
            <a:spcBef>
              <a:spcPct val="0"/>
            </a:spcBef>
            <a:spcAft>
              <a:spcPct val="35000"/>
            </a:spcAft>
            <a:buNone/>
          </a:pPr>
          <a:r>
            <a:rPr lang="en-US" sz="1100" kern="1200" dirty="0"/>
            <a:t>Gramophone triggers a party of dancing by the emerging mouse</a:t>
          </a:r>
        </a:p>
      </dsp:txBody>
      <dsp:txXfrm>
        <a:off x="1512312" y="4441461"/>
        <a:ext cx="1586450" cy="1680332"/>
      </dsp:txXfrm>
    </dsp:sp>
    <dsp:sp modelId="{1E3B17F3-BEE3-4918-AC1A-690DF45EE902}">
      <dsp:nvSpPr>
        <dsp:cNvPr id="0" name=""/>
        <dsp:cNvSpPr/>
      </dsp:nvSpPr>
      <dsp:spPr>
        <a:xfrm rot="18348924">
          <a:off x="2747302" y="3280571"/>
          <a:ext cx="623671" cy="0"/>
        </a:xfrm>
        <a:custGeom>
          <a:avLst/>
          <a:gdLst/>
          <a:ahLst/>
          <a:cxnLst/>
          <a:rect l="0" t="0" r="0" b="0"/>
          <a:pathLst>
            <a:path>
              <a:moveTo>
                <a:pt x="0" y="0"/>
              </a:moveTo>
              <a:lnTo>
                <a:pt x="623671" y="0"/>
              </a:lnTo>
            </a:path>
          </a:pathLst>
        </a:custGeom>
        <a:no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9D6C9D4-469A-4107-97AE-8C43EA5CB946}">
      <dsp:nvSpPr>
        <dsp:cNvPr id="0" name=""/>
        <dsp:cNvSpPr/>
      </dsp:nvSpPr>
      <dsp:spPr>
        <a:xfrm>
          <a:off x="2305537" y="3836479"/>
          <a:ext cx="0" cy="525104"/>
        </a:xfrm>
        <a:prstGeom prst="line">
          <a:avLst/>
        </a:prstGeom>
        <a:noFill/>
        <a:ln w="12700" cap="flat" cmpd="sng" algn="ctr">
          <a:solidFill>
            <a:schemeClr val="accent1">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C1BEC2C0-22DD-44C4-AAFC-5C26B7685EF4}">
      <dsp:nvSpPr>
        <dsp:cNvPr id="0" name=""/>
        <dsp:cNvSpPr/>
      </dsp:nvSpPr>
      <dsp:spPr>
        <a:xfrm>
          <a:off x="2254120" y="4355024"/>
          <a:ext cx="102834" cy="105020"/>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BF256D98-0EB6-41C8-AEED-E83691475757}">
      <dsp:nvSpPr>
        <dsp:cNvPr id="0" name=""/>
        <dsp:cNvSpPr/>
      </dsp:nvSpPr>
      <dsp:spPr>
        <a:xfrm>
          <a:off x="3241616" y="2719198"/>
          <a:ext cx="1142244" cy="617007"/>
        </a:xfrm>
        <a:prstGeom prst="hexagon">
          <a:avLst>
            <a:gd name="adj" fmla="val 40000"/>
            <a:gd name="vf" fmla="val 11547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488950">
            <a:lnSpc>
              <a:spcPct val="90000"/>
            </a:lnSpc>
            <a:spcBef>
              <a:spcPct val="0"/>
            </a:spcBef>
            <a:spcAft>
              <a:spcPct val="35000"/>
            </a:spcAft>
            <a:buNone/>
          </a:pPr>
          <a:r>
            <a:rPr lang="en-US" sz="1100" kern="1200" dirty="0"/>
            <a:t>Turning Point</a:t>
          </a:r>
        </a:p>
        <a:p>
          <a:pPr marL="0" lvl="0" indent="0" algn="ctr" defTabSz="488950">
            <a:lnSpc>
              <a:spcPct val="90000"/>
            </a:lnSpc>
            <a:spcBef>
              <a:spcPct val="0"/>
            </a:spcBef>
            <a:spcAft>
              <a:spcPct val="35000"/>
            </a:spcAft>
            <a:buNone/>
          </a:pPr>
          <a:r>
            <a:rPr lang="en-US" sz="1100" kern="1200" dirty="0"/>
            <a:t>#1</a:t>
          </a:r>
        </a:p>
      </dsp:txBody>
      <dsp:txXfrm>
        <a:off x="3419071" y="2815054"/>
        <a:ext cx="787334" cy="425295"/>
      </dsp:txXfrm>
    </dsp:sp>
    <dsp:sp modelId="{DEDEAEC8-775B-4A0E-BDF8-C0B5BC0821DF}">
      <dsp:nvSpPr>
        <dsp:cNvPr id="0" name=""/>
        <dsp:cNvSpPr/>
      </dsp:nvSpPr>
      <dsp:spPr>
        <a:xfrm>
          <a:off x="3019513" y="456838"/>
          <a:ext cx="1586450" cy="16453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7790" rIns="0" bIns="97790" numCol="1" spcCol="1270" anchor="b" anchorCtr="1">
          <a:noAutofit/>
        </a:bodyPr>
        <a:lstStyle/>
        <a:p>
          <a:pPr marL="0" lvl="0" indent="0" algn="ctr" defTabSz="488950">
            <a:lnSpc>
              <a:spcPct val="90000"/>
            </a:lnSpc>
            <a:spcBef>
              <a:spcPct val="0"/>
            </a:spcBef>
            <a:spcAft>
              <a:spcPct val="35000"/>
            </a:spcAft>
            <a:buNone/>
          </a:pPr>
          <a:r>
            <a:rPr lang="en-US" sz="1100" kern="1200" dirty="0"/>
            <a:t>The Hungry Cat makes his way into the house and reeks havoc. Chasing the head mouse.</a:t>
          </a:r>
        </a:p>
      </dsp:txBody>
      <dsp:txXfrm>
        <a:off x="3019513" y="456838"/>
        <a:ext cx="1586450" cy="1645352"/>
      </dsp:txXfrm>
    </dsp:sp>
    <dsp:sp modelId="{601495B8-8CCC-4CA7-9BCE-B7441480B866}">
      <dsp:nvSpPr>
        <dsp:cNvPr id="0" name=""/>
        <dsp:cNvSpPr/>
      </dsp:nvSpPr>
      <dsp:spPr>
        <a:xfrm rot="18162683">
          <a:off x="4044163" y="2405796"/>
          <a:ext cx="1478257" cy="0"/>
        </a:xfrm>
        <a:custGeom>
          <a:avLst/>
          <a:gdLst/>
          <a:ahLst/>
          <a:cxnLst/>
          <a:rect l="0" t="0" r="0" b="0"/>
          <a:pathLst>
            <a:path>
              <a:moveTo>
                <a:pt x="0" y="0"/>
              </a:moveTo>
              <a:lnTo>
                <a:pt x="1478257" y="0"/>
              </a:lnTo>
            </a:path>
          </a:pathLst>
        </a:custGeom>
        <a:no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59E0661-D3C3-4072-9F55-5F1D1C88A7C9}">
      <dsp:nvSpPr>
        <dsp:cNvPr id="0" name=""/>
        <dsp:cNvSpPr/>
      </dsp:nvSpPr>
      <dsp:spPr>
        <a:xfrm>
          <a:off x="3812739" y="2205025"/>
          <a:ext cx="0" cy="514172"/>
        </a:xfrm>
        <a:prstGeom prst="line">
          <a:avLst/>
        </a:prstGeom>
        <a:noFill/>
        <a:ln w="12700" cap="flat" cmpd="sng" algn="ctr">
          <a:solidFill>
            <a:schemeClr val="accent1">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4A753F44-E78B-4293-B0C7-6430408A43FA}">
      <dsp:nvSpPr>
        <dsp:cNvPr id="0" name=""/>
        <dsp:cNvSpPr/>
      </dsp:nvSpPr>
      <dsp:spPr>
        <a:xfrm>
          <a:off x="3761321" y="2102190"/>
          <a:ext cx="102834" cy="102834"/>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2167599F-F719-471E-A82D-5E79BEF908F2}">
      <dsp:nvSpPr>
        <dsp:cNvPr id="0" name=""/>
        <dsp:cNvSpPr/>
      </dsp:nvSpPr>
      <dsp:spPr>
        <a:xfrm>
          <a:off x="5182722" y="1478481"/>
          <a:ext cx="1275944" cy="610818"/>
        </a:xfrm>
        <a:prstGeom prst="hexagon">
          <a:avLst>
            <a:gd name="adj" fmla="val 40000"/>
            <a:gd name="vf" fmla="val 11547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488950">
            <a:lnSpc>
              <a:spcPct val="90000"/>
            </a:lnSpc>
            <a:spcBef>
              <a:spcPct val="0"/>
            </a:spcBef>
            <a:spcAft>
              <a:spcPct val="35000"/>
            </a:spcAft>
            <a:buNone/>
          </a:pPr>
          <a:r>
            <a:rPr lang="en-US" sz="1100" kern="1200" dirty="0"/>
            <a:t>Turning Point #2</a:t>
          </a:r>
        </a:p>
      </dsp:txBody>
      <dsp:txXfrm>
        <a:off x="5370493" y="1568370"/>
        <a:ext cx="900402" cy="431040"/>
      </dsp:txXfrm>
    </dsp:sp>
    <dsp:sp modelId="{BFDCC47A-3FE9-44B5-9256-8406C22486BA}">
      <dsp:nvSpPr>
        <dsp:cNvPr id="0" name=""/>
        <dsp:cNvSpPr/>
      </dsp:nvSpPr>
      <dsp:spPr>
        <a:xfrm>
          <a:off x="4934622" y="2717653"/>
          <a:ext cx="1772144" cy="16288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7790" rIns="0" bIns="97790" numCol="1" spcCol="1270" anchor="t" anchorCtr="1">
          <a:noAutofit/>
        </a:bodyPr>
        <a:lstStyle/>
        <a:p>
          <a:pPr marL="0" lvl="0" indent="0" algn="ctr" defTabSz="488950">
            <a:lnSpc>
              <a:spcPct val="90000"/>
            </a:lnSpc>
            <a:spcBef>
              <a:spcPct val="0"/>
            </a:spcBef>
            <a:spcAft>
              <a:spcPct val="35000"/>
            </a:spcAft>
            <a:buNone/>
          </a:pPr>
          <a:r>
            <a:rPr lang="en-US" sz="1100" kern="1200" dirty="0"/>
            <a:t>The Hungry Cat corners the mouse in a corner where the mouse proclaims in song “It’s Got Me Again”</a:t>
          </a:r>
        </a:p>
      </dsp:txBody>
      <dsp:txXfrm>
        <a:off x="4934622" y="2717653"/>
        <a:ext cx="1772144" cy="1628849"/>
      </dsp:txXfrm>
    </dsp:sp>
    <dsp:sp modelId="{8DEFA53D-1E6A-4075-AAC0-485467F0C1E1}">
      <dsp:nvSpPr>
        <dsp:cNvPr id="0" name=""/>
        <dsp:cNvSpPr/>
      </dsp:nvSpPr>
      <dsp:spPr>
        <a:xfrm rot="17444208">
          <a:off x="6093804" y="1255616"/>
          <a:ext cx="1129737" cy="0"/>
        </a:xfrm>
        <a:custGeom>
          <a:avLst/>
          <a:gdLst/>
          <a:ahLst/>
          <a:cxnLst/>
          <a:rect l="0" t="0" r="0" b="0"/>
          <a:pathLst>
            <a:path>
              <a:moveTo>
                <a:pt x="0" y="0"/>
              </a:moveTo>
              <a:lnTo>
                <a:pt x="1129737" y="0"/>
              </a:lnTo>
            </a:path>
          </a:pathLst>
        </a:custGeom>
        <a:no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F12EC0F-ABC1-486B-A916-C06438CBEF0F}">
      <dsp:nvSpPr>
        <dsp:cNvPr id="0" name=""/>
        <dsp:cNvSpPr/>
      </dsp:nvSpPr>
      <dsp:spPr>
        <a:xfrm>
          <a:off x="5820694" y="2094973"/>
          <a:ext cx="0" cy="509015"/>
        </a:xfrm>
        <a:prstGeom prst="line">
          <a:avLst/>
        </a:prstGeom>
        <a:noFill/>
        <a:ln w="12700" cap="flat" cmpd="sng" algn="ctr">
          <a:solidFill>
            <a:schemeClr val="accent1">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140BD0F3-FA93-4CE5-A91C-40B9CBAA8403}">
      <dsp:nvSpPr>
        <dsp:cNvPr id="0" name=""/>
        <dsp:cNvSpPr/>
      </dsp:nvSpPr>
      <dsp:spPr>
        <a:xfrm>
          <a:off x="5763258" y="2607082"/>
          <a:ext cx="114871" cy="101803"/>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A822D44E-892D-4170-8A91-D13FF81AD8BE}">
      <dsp:nvSpPr>
        <dsp:cNvPr id="0" name=""/>
        <dsp:cNvSpPr/>
      </dsp:nvSpPr>
      <dsp:spPr>
        <a:xfrm>
          <a:off x="6858679" y="412279"/>
          <a:ext cx="1142244" cy="630124"/>
        </a:xfrm>
        <a:prstGeom prst="hexagon">
          <a:avLst>
            <a:gd name="adj" fmla="val 40000"/>
            <a:gd name="vf" fmla="val 11547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488950">
            <a:lnSpc>
              <a:spcPct val="90000"/>
            </a:lnSpc>
            <a:spcBef>
              <a:spcPct val="0"/>
            </a:spcBef>
            <a:spcAft>
              <a:spcPct val="35000"/>
            </a:spcAft>
            <a:buNone/>
          </a:pPr>
          <a:r>
            <a:rPr lang="en-US" sz="1100" kern="1200" dirty="0"/>
            <a:t>Climax</a:t>
          </a:r>
        </a:p>
      </dsp:txBody>
      <dsp:txXfrm>
        <a:off x="7037883" y="511137"/>
        <a:ext cx="783836" cy="432408"/>
      </dsp:txXfrm>
    </dsp:sp>
    <dsp:sp modelId="{6B5FB97D-9301-4539-8503-97642971E6D1}">
      <dsp:nvSpPr>
        <dsp:cNvPr id="0" name=""/>
        <dsp:cNvSpPr/>
      </dsp:nvSpPr>
      <dsp:spPr>
        <a:xfrm>
          <a:off x="6636575" y="-1861012"/>
          <a:ext cx="1586450" cy="1680332"/>
        </a:xfrm>
        <a:prstGeom prst="rect">
          <a:avLst/>
        </a:prstGeom>
        <a:noFill/>
        <a:ln>
          <a:noFill/>
        </a:ln>
        <a:effectLst/>
      </dsp:spPr>
      <dsp:style>
        <a:lnRef idx="0">
          <a:scrgbClr r="0" g="0" b="0"/>
        </a:lnRef>
        <a:fillRef idx="0">
          <a:scrgbClr r="0" g="0" b="0"/>
        </a:fillRef>
        <a:effectRef idx="0">
          <a:scrgbClr r="0" g="0" b="0"/>
        </a:effectRef>
        <a:fontRef idx="minor"/>
      </dsp:style>
    </dsp:sp>
    <dsp:sp modelId="{BBDA0969-0C04-4F9B-A0E6-2CFE29BE8F4E}">
      <dsp:nvSpPr>
        <dsp:cNvPr id="0" name=""/>
        <dsp:cNvSpPr/>
      </dsp:nvSpPr>
      <dsp:spPr>
        <a:xfrm rot="4100622">
          <a:off x="7631260" y="1271859"/>
          <a:ext cx="1171744" cy="0"/>
        </a:xfrm>
        <a:custGeom>
          <a:avLst/>
          <a:gdLst/>
          <a:ahLst/>
          <a:cxnLst/>
          <a:rect l="0" t="0" r="0" b="0"/>
          <a:pathLst>
            <a:path>
              <a:moveTo>
                <a:pt x="0" y="0"/>
              </a:moveTo>
              <a:lnTo>
                <a:pt x="1171744" y="0"/>
              </a:lnTo>
            </a:path>
          </a:pathLst>
        </a:custGeom>
        <a:no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FB39676-6DE9-4CE7-9F91-C54C5FCCD6F2}">
      <dsp:nvSpPr>
        <dsp:cNvPr id="0" name=""/>
        <dsp:cNvSpPr/>
      </dsp:nvSpPr>
      <dsp:spPr>
        <a:xfrm>
          <a:off x="7429801" y="-100800"/>
          <a:ext cx="0" cy="525104"/>
        </a:xfrm>
        <a:prstGeom prst="line">
          <a:avLst/>
        </a:prstGeom>
        <a:noFill/>
        <a:ln w="12700" cap="flat" cmpd="sng" algn="ctr">
          <a:solidFill>
            <a:schemeClr val="accent1">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313B1F38-0F80-4A7E-BE4E-66A71ECB4A67}">
      <dsp:nvSpPr>
        <dsp:cNvPr id="0" name=""/>
        <dsp:cNvSpPr/>
      </dsp:nvSpPr>
      <dsp:spPr>
        <a:xfrm>
          <a:off x="7378383" y="-199262"/>
          <a:ext cx="102834" cy="105020"/>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C34BC46C-CD6C-4435-8736-7D375557C599}">
      <dsp:nvSpPr>
        <dsp:cNvPr id="0" name=""/>
        <dsp:cNvSpPr/>
      </dsp:nvSpPr>
      <dsp:spPr>
        <a:xfrm>
          <a:off x="8433341" y="1501315"/>
          <a:ext cx="1142244" cy="630124"/>
        </a:xfrm>
        <a:prstGeom prst="hexagon">
          <a:avLst>
            <a:gd name="adj" fmla="val 40000"/>
            <a:gd name="vf" fmla="val 11547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488950">
            <a:lnSpc>
              <a:spcPct val="90000"/>
            </a:lnSpc>
            <a:spcBef>
              <a:spcPct val="0"/>
            </a:spcBef>
            <a:spcAft>
              <a:spcPct val="35000"/>
            </a:spcAft>
            <a:buNone/>
          </a:pPr>
          <a:r>
            <a:rPr lang="en-US" sz="1100" kern="1200" dirty="0"/>
            <a:t>Final</a:t>
          </a:r>
        </a:p>
        <a:p>
          <a:pPr marL="0" lvl="0" indent="0" algn="ctr" defTabSz="488950">
            <a:lnSpc>
              <a:spcPct val="90000"/>
            </a:lnSpc>
            <a:spcBef>
              <a:spcPct val="0"/>
            </a:spcBef>
            <a:spcAft>
              <a:spcPct val="35000"/>
            </a:spcAft>
            <a:buNone/>
          </a:pPr>
          <a:r>
            <a:rPr lang="en-US" sz="1100" kern="1200" dirty="0"/>
            <a:t>Confrontation</a:t>
          </a:r>
        </a:p>
      </dsp:txBody>
      <dsp:txXfrm>
        <a:off x="8612545" y="1600173"/>
        <a:ext cx="783836" cy="432408"/>
      </dsp:txXfrm>
    </dsp:sp>
    <dsp:sp modelId="{1DB7A9DA-FACC-4C48-90F6-860D51E0FFD2}">
      <dsp:nvSpPr>
        <dsp:cNvPr id="0" name=""/>
        <dsp:cNvSpPr/>
      </dsp:nvSpPr>
      <dsp:spPr>
        <a:xfrm>
          <a:off x="8211238" y="2724398"/>
          <a:ext cx="1586450" cy="1680332"/>
        </a:xfrm>
        <a:prstGeom prst="rect">
          <a:avLst/>
        </a:prstGeom>
        <a:noFill/>
        <a:ln>
          <a:noFill/>
        </a:ln>
        <a:effectLst/>
      </dsp:spPr>
      <dsp:style>
        <a:lnRef idx="0">
          <a:scrgbClr r="0" g="0" b="0"/>
        </a:lnRef>
        <a:fillRef idx="0">
          <a:scrgbClr r="0" g="0" b="0"/>
        </a:fillRef>
        <a:effectRef idx="0">
          <a:scrgbClr r="0" g="0" b="0"/>
        </a:effectRef>
        <a:fontRef idx="minor"/>
      </dsp:style>
    </dsp:sp>
    <dsp:sp modelId="{6F0633C9-6485-428A-B037-9789F6A7D0C4}">
      <dsp:nvSpPr>
        <dsp:cNvPr id="0" name=""/>
        <dsp:cNvSpPr/>
      </dsp:nvSpPr>
      <dsp:spPr>
        <a:xfrm rot="4429806">
          <a:off x="8856297" y="2773855"/>
          <a:ext cx="1993831" cy="0"/>
        </a:xfrm>
        <a:custGeom>
          <a:avLst/>
          <a:gdLst/>
          <a:ahLst/>
          <a:cxnLst/>
          <a:rect l="0" t="0" r="0" b="0"/>
          <a:pathLst>
            <a:path>
              <a:moveTo>
                <a:pt x="0" y="0"/>
              </a:moveTo>
              <a:lnTo>
                <a:pt x="1993831" y="0"/>
              </a:lnTo>
            </a:path>
          </a:pathLst>
        </a:custGeom>
        <a:no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F8194B5-E0ED-4D88-9315-C0F466539A27}">
      <dsp:nvSpPr>
        <dsp:cNvPr id="0" name=""/>
        <dsp:cNvSpPr/>
      </dsp:nvSpPr>
      <dsp:spPr>
        <a:xfrm>
          <a:off x="9004463" y="2119415"/>
          <a:ext cx="0" cy="525104"/>
        </a:xfrm>
        <a:prstGeom prst="line">
          <a:avLst/>
        </a:prstGeom>
        <a:noFill/>
        <a:ln w="12700" cap="flat" cmpd="sng" algn="ctr">
          <a:solidFill>
            <a:schemeClr val="accent1">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ADE9139E-5776-4398-89E4-97AE14B72D8B}">
      <dsp:nvSpPr>
        <dsp:cNvPr id="0" name=""/>
        <dsp:cNvSpPr/>
      </dsp:nvSpPr>
      <dsp:spPr>
        <a:xfrm>
          <a:off x="8953046" y="2637960"/>
          <a:ext cx="102834" cy="105020"/>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473C5EF8-4F3A-49F1-8F38-54E4EE899FC1}">
      <dsp:nvSpPr>
        <dsp:cNvPr id="0" name=""/>
        <dsp:cNvSpPr/>
      </dsp:nvSpPr>
      <dsp:spPr>
        <a:xfrm rot="10800000">
          <a:off x="10130841" y="3416271"/>
          <a:ext cx="1142244" cy="630124"/>
        </a:xfrm>
        <a:prstGeom prst="homePlate">
          <a:avLst>
            <a:gd name="adj" fmla="val 40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488950">
            <a:lnSpc>
              <a:spcPct val="90000"/>
            </a:lnSpc>
            <a:spcBef>
              <a:spcPct val="0"/>
            </a:spcBef>
            <a:spcAft>
              <a:spcPct val="35000"/>
            </a:spcAft>
            <a:buNone/>
          </a:pPr>
          <a:r>
            <a:rPr lang="en-US" sz="1100" kern="1200" dirty="0"/>
            <a:t>Resolution</a:t>
          </a:r>
        </a:p>
      </dsp:txBody>
      <dsp:txXfrm rot="10800000">
        <a:off x="10256866" y="3416271"/>
        <a:ext cx="1016219" cy="630124"/>
      </dsp:txXfrm>
    </dsp:sp>
    <dsp:sp modelId="{3363568F-22DD-4353-BC7E-DB02D076CB0E}">
      <dsp:nvSpPr>
        <dsp:cNvPr id="0" name=""/>
        <dsp:cNvSpPr/>
      </dsp:nvSpPr>
      <dsp:spPr>
        <a:xfrm>
          <a:off x="9908738" y="1142980"/>
          <a:ext cx="1586450" cy="1680332"/>
        </a:xfrm>
        <a:prstGeom prst="rect">
          <a:avLst/>
        </a:prstGeom>
        <a:noFill/>
        <a:ln>
          <a:noFill/>
        </a:ln>
        <a:effectLst/>
      </dsp:spPr>
      <dsp:style>
        <a:lnRef idx="0">
          <a:scrgbClr r="0" g="0" b="0"/>
        </a:lnRef>
        <a:fillRef idx="0">
          <a:scrgbClr r="0" g="0" b="0"/>
        </a:fillRef>
        <a:effectRef idx="0">
          <a:scrgbClr r="0" g="0" b="0"/>
        </a:effectRef>
        <a:fontRef idx="minor"/>
      </dsp:style>
    </dsp:sp>
    <dsp:sp modelId="{07761D73-F268-469C-8601-6BA6F2127215}">
      <dsp:nvSpPr>
        <dsp:cNvPr id="0" name=""/>
        <dsp:cNvSpPr/>
      </dsp:nvSpPr>
      <dsp:spPr>
        <a:xfrm>
          <a:off x="10701963" y="2903191"/>
          <a:ext cx="0" cy="525104"/>
        </a:xfrm>
        <a:prstGeom prst="line">
          <a:avLst/>
        </a:prstGeom>
        <a:noFill/>
        <a:ln w="12700" cap="flat" cmpd="sng" algn="ctr">
          <a:solidFill>
            <a:schemeClr val="accent1">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853B6CB8-CEF1-4197-A2D8-D08D568820DA}">
      <dsp:nvSpPr>
        <dsp:cNvPr id="0" name=""/>
        <dsp:cNvSpPr/>
      </dsp:nvSpPr>
      <dsp:spPr>
        <a:xfrm>
          <a:off x="10650546" y="2804729"/>
          <a:ext cx="102834" cy="105020"/>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16/7/layout/HexagonTimeline">
  <dgm:title val="Hexagon Timeline"/>
  <dgm:desc val="Use to show a list of events in chronological order. An invisible box contains the description while the date is shown in hexagons, except for the first and last node where the date is shown in a home shape. It can display large amount of text with medium length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Parent1" val="20"/>
      <dgm:constr type="primFontSz" for="des" forName="Childtext1" val="20"/>
      <dgm:constr type="primFontSz" for="des" forName="Childtext1" refType="primFontSz" refFor="des" refForName="Parent1" op="lte"/>
      <dgm:constr type="w" for="ch" forName="composite" refType="w"/>
      <dgm:constr type="h" for="ch" forName="composite" refType="h"/>
      <dgm:constr type="w" for="ch" forName="spaceBetweenRectangles" refType="w" fact="0"/>
      <dgm:constr type="h" for="ch" forName="spaceBetweenRectangles" refType="h" fact="0"/>
      <dgm:constr type="primFontSz" for="des" forName="Parent1" op="equ"/>
      <dgm:constr type="primFontSz" for="des" forName="Childtext1" op="equ"/>
    </dgm:constrLst>
    <dgm:forEach name="nodesForEach" axis="ch" ptType="node">
      <dgm:layoutNode name="composite">
        <dgm:alg type="composite"/>
        <dgm:shape xmlns:r="http://schemas.openxmlformats.org/officeDocument/2006/relationships" r:blip="">
          <dgm:adjLst/>
        </dgm:shape>
        <dgm:choose name="casesForSnakingLogic">
          <dgm:if name="Name7" axis="self" ptType="node" func="posOdd" op="equ" val="1">
            <dgm:constrLst>
              <dgm:constr type="w" for="ch" forName="Parent1" refType="w" fact="0.72"/>
              <dgm:constr type="ctrY" for="ch" forName="Parent1" refType="h" fact="0.5"/>
              <dgm:constr type="h" for="ch" forName="Parent1" refType="h" fact="0.12"/>
              <dgm:constr type="l" for="ch" forName="Parent1" refType="w" fact="0.14"/>
              <dgm:constr type="w" for="ch" forName="Childtext1" refType="w"/>
              <dgm:constr type="h" for="ch" forName="Childtext1" refType="h" fact="0.32"/>
              <dgm:constr type="t" for="ch" forName="Childtext1" refType="h" fact="0"/>
              <dgm:constr type="w" for="ch" forName="ConnectLine"/>
              <dgm:constr type="h" for="ch" forName="ConnectLine" refType="h" fact="0.1"/>
              <dgm:constr type="b" for="ch" forName="ConnectLine" refType="t" refFor="ch" refForName="Parent1"/>
              <dgm:constr type="ctrX" for="ch" forName="ConnectLine" refType="w" fact="0.5"/>
              <dgm:constr type="w" for="ch" forName="ConnectLineEnd" refType="h" fact="0.02"/>
              <dgm:constr type="h" for="ch" forName="ConnectLineEnd" refType="h" fact="0.02"/>
              <dgm:constr type="b" for="ch" forName="ConnectLineEnd" refType="t" refFor="ch" refForName="ConnectLine"/>
              <dgm:constr type="ctrX" for="ch" forName="ConnectLineEnd" refType="ctrX" refFor="ch" refForName="ConnectLine"/>
              <dgm:constr type="w" for="ch" forName="EmptyPane" refType="w"/>
              <dgm:constr type="b" for="ch" forName="EmptyPane" refType="h"/>
              <dgm:constr type="h" for="ch" forName="EmptyPane" refType="h" fact="0.44"/>
            </dgm:constrLst>
          </dgm:if>
          <dgm:else name="Name8">
            <dgm:constrLst>
              <dgm:constr type="w" for="ch" forName="Parent1" refType="w" fact="0.72"/>
              <dgm:constr type="ctrY" for="ch" forName="Parent1" refType="h" fact="0.5"/>
              <dgm:constr type="h" for="ch" forName="Parent1" refType="h" fact="0.12"/>
              <dgm:constr type="l" for="ch" forName="Parent1" refType="w" fact="0.14"/>
              <dgm:constr type="w" for="ch" forName="Childtext1" refType="w"/>
              <dgm:constr type="h" for="ch" forName="Childtext1" refType="h" fact="0.32"/>
              <dgm:constr type="b" for="ch" forName="Childtext1" refType="h"/>
              <dgm:constr type="w" for="ch" forName="ConnectLine"/>
              <dgm:constr type="h" for="ch" forName="ConnectLine" refType="h" fact="0.1"/>
              <dgm:constr type="t" for="ch" forName="ConnectLine" refType="b" refFor="ch" refForName="Parent1"/>
              <dgm:constr type="ctrX" for="ch" forName="ConnectLine" refType="w" fact="0.5"/>
              <dgm:constr type="w" for="ch" forName="ConnectLineEnd" refType="h" fact="0.02"/>
              <dgm:constr type="h" for="ch" forName="ConnectLineEnd" refType="h" fact="0.02"/>
              <dgm:constr type="t" for="ch" forName="ConnectLineEnd" refType="b" refFor="ch" refForName="ConnectLine"/>
              <dgm:constr type="ctrX" for="ch" forName="ConnectLineEnd" refType="ctrX" refFor="ch" refForName="ConnectLine"/>
              <dgm:constr type="w" for="ch" forName="EmptyPane" refType="w"/>
              <dgm:constr type="h" for="ch" forName="EmptyPane" refType="h" fact="0.44"/>
            </dgm:constrLst>
          </dgm:else>
        </dgm:choose>
        <dgm:layoutNode name="Parent1" styleLbl="alignNode1">
          <dgm:varLst>
            <dgm:chMax val="1"/>
            <dgm:chPref val="1"/>
            <dgm:bulletEnabled val="1"/>
          </dgm:varLst>
          <dgm:alg type="tx"/>
          <dgm:choose name="casesForFirstAndLastNode">
            <dgm:if name="startNode" axis="self" ptType="node" func="pos" op="equ" val="1">
              <dgm:choose name="removeLineWhenOnlyOneNode">
                <dgm:if name="ifOnlyOneNode" axis="followSib" ptType="node" func="cnt" op="equ" val="0">
                  <dgm:shape xmlns:r="http://schemas.openxmlformats.org/officeDocument/2006/relationships" type="rect" r:blip="">
                    <dgm:adjLst/>
                  </dgm:shape>
                </dgm:if>
                <dgm:else name="ifMoreThanOneNode">
                  <dgm:choose name="Name18">
                    <dgm:if name="Name19" func="var" arg="dir" op="equ" val="norm">
                      <dgm:shape xmlns:r="http://schemas.openxmlformats.org/officeDocument/2006/relationships" type="homePlate" r:blip="">
                        <dgm:adjLst>
                          <dgm:adj idx="1" val="0.4"/>
                        </dgm:adjLst>
                      </dgm:shape>
                    </dgm:if>
                    <dgm:else name="Name20">
                      <dgm:shape xmlns:r="http://schemas.openxmlformats.org/officeDocument/2006/relationships" rot="180" type="homePlate" r:blip="">
                        <dgm:adjLst>
                          <dgm:adj idx="1" val="0.4"/>
                        </dgm:adjLst>
                      </dgm:shape>
                    </dgm:else>
                  </dgm:choose>
                </dgm:else>
              </dgm:choose>
            </dgm:if>
            <dgm:else name="notStartNode">
              <dgm:choose name="Name22">
                <dgm:if name="Name23" axis="self" ptType="node" func="revPos" op="equ" val="1">
                  <dgm:choose name="Name24">
                    <dgm:if name="Name25" func="var" arg="dir" op="equ" val="norm">
                      <dgm:shape xmlns:r="http://schemas.openxmlformats.org/officeDocument/2006/relationships" rot="180" type="homePlate" r:blip="">
                        <dgm:adjLst>
                          <dgm:adj idx="1" val="0.4"/>
                        </dgm:adjLst>
                      </dgm:shape>
                    </dgm:if>
                    <dgm:else name="Name26">
                      <dgm:shape xmlns:r="http://schemas.openxmlformats.org/officeDocument/2006/relationships" type="homePlate" r:blip="">
                        <dgm:adjLst>
                          <dgm:adj idx="1" val="0.4"/>
                        </dgm:adjLst>
                      </dgm:shape>
                    </dgm:else>
                  </dgm:choose>
                </dgm:if>
                <dgm:else name="Name27">
                  <dgm:shape xmlns:r="http://schemas.openxmlformats.org/officeDocument/2006/relationships" type="hexagon" r:blip="">
                    <dgm:adjLst>
                      <dgm:adj idx="1" val="0.4"/>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1" styleLbl="revTx" moveWith="Parent1">
          <dgm:varLst>
            <dgm:chMax val="0"/>
            <dgm:chPref val="0"/>
            <dgm:bulletEnabled/>
          </dgm:varLst>
          <dgm:choose name="casesForTxtDirLogic1">
            <dgm:if name="Name77" axis="self" ptType="node" func="posOdd" op="equ" val="1">
              <dgm:alg type="tx">
                <dgm:param type="txAnchorVert" val="b"/>
                <dgm:param type="txAnchorHorz" val="ctr"/>
                <dgm:param type="parTxRTLAlign" val="ctr"/>
                <dgm:param type="parTxLTRAlign" val="ctr"/>
              </dgm:alg>
            </dgm:if>
            <dgm:else name="Name88">
              <dgm:alg type="tx">
                <dgm:param type="txAnchorVert" val="t"/>
                <dgm:param type="txAnchorHorz" val="ctr"/>
                <dgm:param type="parTxRTLAlign" val="ctr"/>
                <dgm:param type="parTxLTRAlign" val="ctr"/>
              </dgm:alg>
            </dgm:else>
          </dgm:choose>
          <dgm:shape xmlns:r="http://schemas.openxmlformats.org/officeDocument/2006/relationships" type="rect" r:blip="">
            <dgm:adjLst/>
          </dgm:shape>
          <dgm:constrLst>
            <dgm:constr type="lMarg"/>
            <dgm:constr type="rMarg"/>
            <dgm:constr type="tMarg" refType="primFontSz" fact="0.7"/>
            <dgm:constr type="bMarg" refType="primFontSz" fact="0.7"/>
          </dgm:constrLst>
          <dgm:presOf axis="ch" ptType="node"/>
          <dgm:ruleLst>
            <dgm:rule type="primFontSz" val="11" fact="NaN" max="NaN"/>
          </dgm:ruleLst>
        </dgm:layoutNode>
        <dgm:layoutNode name="ConnectLine" styleLbl="sibTrans1D1" moveWith="Parent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ConnectLineEnd" styleLbl="node1" moveWith="Parent1">
          <dgm:alg type="sp"/>
          <dgm:shape xmlns:r="http://schemas.openxmlformats.org/officeDocument/2006/relationships" type="rect" r:blip="">
            <dgm:adjLst/>
          </dgm:shape>
          <dgm:presOf/>
          <dgm:constrLst/>
        </dgm:layoutNode>
        <dgm:layoutNode name="EmptyPane" moveWith="Parent1">
          <dgm:alg type="sp"/>
          <dgm:shape xmlns:r="http://schemas.openxmlformats.org/officeDocument/2006/relationships" r:blip="">
            <dgm:adjLst/>
          </dgm:shape>
          <dgm:presOf/>
          <dgm:constrLst/>
        </dgm:layoutNode>
      </dgm:layoutNode>
      <dgm:forEach name="Name28" axis="followSib" ptType="sibTrans" cnt="1">
        <dgm:layoutNode name="spaceBetweenRectangles" styleLbl="fgAcc1">
          <dgm:alg type="conn">
            <dgm:param type="dim" val="1D"/>
            <dgm:param type="srcNode" val="Parent1"/>
            <dgm:param type="dstNode" val="Parent1"/>
            <dgm:param type="begPts" val="midR"/>
            <dgm:param type="endPts" val="midL"/>
            <dgm:param type="endSty" val="noArr"/>
          </dgm:alg>
          <dgm:shape xmlns:r="http://schemas.openxmlformats.org/officeDocument/2006/relationships" type="conn" r:blip="" zOrderOff="-2">
            <dgm:adjLst/>
          </dgm:shape>
          <dgm:presOf/>
          <dgm:constrLst>
            <dgm:constr type="connDist"/>
            <dgm:constr type="begPad"/>
            <dgm:constr type="endPad"/>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4/4/2022</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4713444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4/4/2022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1203008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4/4/2022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899999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4/4/2022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3280400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4/4/2022</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157960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4/4/2022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1819987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4/4/2022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537686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4/4/2022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10719674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4/4/2022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4097824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4/4/2022</a:t>
            </a:fld>
            <a:endParaRPr lang="en-US" dirty="0"/>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dirty="0"/>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268863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4/4/2022</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dirty="0"/>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291304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4/4/2022</a:t>
            </a:fld>
            <a:endParaRPr lang="en-US" dirty="0"/>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1132156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slideLayout" Target="../slideLayouts/slideLayout2.xml"/><Relationship Id="rId1" Type="http://schemas.openxmlformats.org/officeDocument/2006/relationships/themeOverride" Target="../theme/themeOverride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eg"/><Relationship Id="rId1" Type="http://schemas.openxmlformats.org/officeDocument/2006/relationships/slideLayout" Target="../slideLayouts/slideLayout1.xml"/><Relationship Id="rId4" Type="http://schemas.openxmlformats.org/officeDocument/2006/relationships/image" Target="../media/image11.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6" name="Rectangle 95">
            <a:extLst>
              <a:ext uri="{FF2B5EF4-FFF2-40B4-BE49-F238E27FC236}">
                <a16:creationId xmlns:a16="http://schemas.microsoft.com/office/drawing/2014/main" id="{73E9A47A-0DE5-4DA7-BAE9-484DFD0FC1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3190" y="457200"/>
            <a:ext cx="11281609" cy="5943603"/>
          </a:xfrm>
          <a:prstGeom prst="rect">
            <a:avLst/>
          </a:prstGeom>
          <a:ln w="6350" cap="flat" cmpd="sng" algn="ctr">
            <a:noFill/>
            <a:prstDash val="solid"/>
          </a:ln>
          <a:effectLst>
            <a:outerShdw blurRad="50800" algn="ctr" rotWithShape="0">
              <a:prstClr val="black">
                <a:alpha val="66000"/>
              </a:prstClr>
            </a:outerShdw>
            <a:softEdge rad="0"/>
          </a:effectLst>
        </p:spPr>
      </p:sp>
      <p:sp>
        <p:nvSpPr>
          <p:cNvPr id="98" name="Rectangle 97">
            <a:extLst>
              <a:ext uri="{FF2B5EF4-FFF2-40B4-BE49-F238E27FC236}">
                <a16:creationId xmlns:a16="http://schemas.microsoft.com/office/drawing/2014/main" id="{77A036E4-AD62-415C-BE0D-1FAC55129C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6738" y="621793"/>
            <a:ext cx="10954512" cy="5614416"/>
          </a:xfrm>
          <a:prstGeom prst="rect">
            <a:avLst/>
          </a:prstGeom>
          <a:noFill/>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1314233" y="4495635"/>
            <a:ext cx="9732773" cy="1465112"/>
          </a:xfrm>
        </p:spPr>
        <p:txBody>
          <a:bodyPr>
            <a:normAutofit/>
          </a:bodyPr>
          <a:lstStyle/>
          <a:p>
            <a:r>
              <a:rPr lang="en-US" sz="5100" dirty="0"/>
              <a:t>“IT’S GOT ME AGAIN!”</a:t>
            </a:r>
          </a:p>
        </p:txBody>
      </p:sp>
      <p:sp>
        <p:nvSpPr>
          <p:cNvPr id="100" name="Rectangle 99">
            <a:extLst>
              <a:ext uri="{FF2B5EF4-FFF2-40B4-BE49-F238E27FC236}">
                <a16:creationId xmlns:a16="http://schemas.microsoft.com/office/drawing/2014/main" id="{A7FE32D9-A8E2-4856-8207-E416D87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446824"/>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02" name="Straight Connector 101">
            <a:extLst>
              <a:ext uri="{FF2B5EF4-FFF2-40B4-BE49-F238E27FC236}">
                <a16:creationId xmlns:a16="http://schemas.microsoft.com/office/drawing/2014/main" id="{74FBE789-A5E3-43CB-A8FF-434FE371BC9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446823"/>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704BA3B8-B0ED-4CCA-A490-7E59070AA27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941820" y="446823"/>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7E1469F4-CE99-479D-BBBF-B8F17ED6496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092118"/>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pic>
        <p:nvPicPr>
          <p:cNvPr id="3" name="Picture 2" descr="It's Got Me Again! | Looney Tunes Wiki | Fandom">
            <a:extLst>
              <a:ext uri="{FF2B5EF4-FFF2-40B4-BE49-F238E27FC236}">
                <a16:creationId xmlns:a16="http://schemas.microsoft.com/office/drawing/2014/main" id="{DCF602FD-E3AC-4D73-95F3-1E2632159A9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70596" y="1216270"/>
            <a:ext cx="4646796" cy="3485097"/>
          </a:xfrm>
          <a:prstGeom prst="rect">
            <a:avLst/>
          </a:prstGeom>
          <a:noFill/>
          <a:extLst>
            <a:ext uri="{909E8E84-426E-40DD-AFC4-6F175D3DCCD1}">
              <a14:hiddenFill xmlns:a14="http://schemas.microsoft.com/office/drawing/2010/main">
                <a:solidFill>
                  <a:srgbClr val="FFFFFF"/>
                </a:solidFill>
              </a14:hiddenFill>
            </a:ext>
          </a:extLst>
        </p:spPr>
      </p:pic>
      <p:sp>
        <p:nvSpPr>
          <p:cNvPr id="11" name="Title 1">
            <a:extLst>
              <a:ext uri="{FF2B5EF4-FFF2-40B4-BE49-F238E27FC236}">
                <a16:creationId xmlns:a16="http://schemas.microsoft.com/office/drawing/2014/main" id="{F23371E2-FADC-41B1-862B-4C7D9659D49E}"/>
              </a:ext>
            </a:extLst>
          </p:cNvPr>
          <p:cNvSpPr txBox="1">
            <a:spLocks/>
          </p:cNvSpPr>
          <p:nvPr/>
        </p:nvSpPr>
        <p:spPr>
          <a:xfrm>
            <a:off x="1975105" y="5615555"/>
            <a:ext cx="7877443" cy="620652"/>
          </a:xfrm>
          <a:prstGeom prst="rect">
            <a:avLst/>
          </a:prstGeom>
        </p:spPr>
        <p:txBody>
          <a:bodyPr vert="horz" lIns="91440" tIns="45720" rIns="91440" bIns="45720" rtlCol="0" anchor="ctr">
            <a:normAutofit/>
          </a:bodyPr>
          <a:lstStyle>
            <a:lvl1pPr algn="ctr" defTabSz="914400" rtl="0" eaLnBrk="1" latinLnBrk="0" hangingPunct="1">
              <a:lnSpc>
                <a:spcPct val="83000"/>
              </a:lnSpc>
              <a:spcBef>
                <a:spcPct val="0"/>
              </a:spcBef>
              <a:buNone/>
              <a:defRPr lang="en-US" sz="6800" b="0" i="0" kern="1200" cap="all" spc="-100" baseline="0" dirty="0">
                <a:solidFill>
                  <a:schemeClr val="tx1">
                    <a:lumMod val="85000"/>
                    <a:lumOff val="15000"/>
                  </a:schemeClr>
                </a:solidFill>
                <a:effectLst/>
                <a:latin typeface="+mj-lt"/>
                <a:ea typeface="+mn-ea"/>
                <a:cs typeface="+mn-cs"/>
              </a:defRPr>
            </a:lvl1pPr>
          </a:lstStyle>
          <a:p>
            <a:r>
              <a:rPr lang="en-US" sz="2400" dirty="0"/>
              <a:t>https://www.youtube.com/watch?v=zx62n_JIULE</a:t>
            </a:r>
          </a:p>
        </p:txBody>
      </p:sp>
    </p:spTree>
    <p:extLst>
      <p:ext uri="{BB962C8B-B14F-4D97-AF65-F5344CB8AC3E}">
        <p14:creationId xmlns:p14="http://schemas.microsoft.com/office/powerpoint/2010/main" val="4269681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1E94681D-2A4C-4A8D-B9B5-31D440D032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ACC34E14-7009-4770-92C3-8FA9DFFCC1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32" name="Rectangle 31">
            <a:extLst>
              <a:ext uri="{FF2B5EF4-FFF2-40B4-BE49-F238E27FC236}">
                <a16:creationId xmlns:a16="http://schemas.microsoft.com/office/drawing/2014/main" id="{B7F09AB8-ED40-4351-A581-146415B87E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useBgFill="1">
        <p:nvSpPr>
          <p:cNvPr id="34" name="Rectangle 33">
            <a:extLst>
              <a:ext uri="{FF2B5EF4-FFF2-40B4-BE49-F238E27FC236}">
                <a16:creationId xmlns:a16="http://schemas.microsoft.com/office/drawing/2014/main" id="{77B2BA5B-1894-4AF7-A31A-68B310384E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66" y="0"/>
            <a:ext cx="1219386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3F8292AA-2164-4B18-AEBD-CC13F4CA6F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6165" y="282258"/>
            <a:ext cx="5617029" cy="6323816"/>
          </a:xfrm>
          <a:prstGeom prst="rect">
            <a:avLst/>
          </a:prstGeom>
          <a:solidFill>
            <a:schemeClr val="bg1">
              <a:lumMod val="7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492E3DD6-EE3F-4714-B087-11DF4E1FBC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5" y="424872"/>
            <a:ext cx="5336217" cy="6058223"/>
          </a:xfrm>
          <a:prstGeom prst="rect">
            <a:avLst/>
          </a:prstGeom>
          <a:noFill/>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737486" y="727626"/>
            <a:ext cx="4602152" cy="1718225"/>
          </a:xfrm>
        </p:spPr>
        <p:txBody>
          <a:bodyPr vert="horz" lIns="91440" tIns="45720" rIns="91440" bIns="45720" rtlCol="0" anchor="ctr">
            <a:normAutofit/>
          </a:bodyPr>
          <a:lstStyle/>
          <a:p>
            <a:pPr algn="l">
              <a:lnSpc>
                <a:spcPct val="90000"/>
              </a:lnSpc>
            </a:pPr>
            <a:r>
              <a:rPr lang="en-US" sz="4800" cap="none" spc="0" dirty="0"/>
              <a:t>“IT’S GOT ME AGAIN”</a:t>
            </a:r>
          </a:p>
        </p:txBody>
      </p:sp>
      <p:sp>
        <p:nvSpPr>
          <p:cNvPr id="3" name="Subtitle 2">
            <a:extLst>
              <a:ext uri="{FF2B5EF4-FFF2-40B4-BE49-F238E27FC236}">
                <a16:creationId xmlns:a16="http://schemas.microsoft.com/office/drawing/2014/main" id="{C8722DDC-8EEE-4A06-8DFE-B44871EAA2CF}"/>
              </a:ext>
            </a:extLst>
          </p:cNvPr>
          <p:cNvSpPr>
            <a:spLocks noGrp="1"/>
          </p:cNvSpPr>
          <p:nvPr>
            <p:ph type="subTitle" idx="1"/>
          </p:nvPr>
        </p:nvSpPr>
        <p:spPr>
          <a:xfrm>
            <a:off x="491761" y="2836248"/>
            <a:ext cx="4864824" cy="2170217"/>
          </a:xfrm>
        </p:spPr>
        <p:txBody>
          <a:bodyPr vert="horz" lIns="91440" tIns="45720" rIns="91440" bIns="45720" rtlCol="0">
            <a:normAutofit/>
          </a:bodyPr>
          <a:lstStyle/>
          <a:p>
            <a:pPr indent="-182880" algn="l">
              <a:lnSpc>
                <a:spcPct val="100000"/>
              </a:lnSpc>
              <a:spcAft>
                <a:spcPts val="600"/>
              </a:spcAft>
              <a:buFont typeface="Garamond" pitchFamily="18" charset="0"/>
              <a:buChar char="◦"/>
            </a:pPr>
            <a:r>
              <a:rPr lang="en-US" dirty="0">
                <a:solidFill>
                  <a:schemeClr val="tx1"/>
                </a:solidFill>
              </a:rPr>
              <a:t>Traditional Cell Animation</a:t>
            </a:r>
          </a:p>
          <a:p>
            <a:pPr indent="-182880" algn="l">
              <a:lnSpc>
                <a:spcPct val="100000"/>
              </a:lnSpc>
              <a:spcAft>
                <a:spcPts val="600"/>
              </a:spcAft>
              <a:buFont typeface="Garamond" pitchFamily="18" charset="0"/>
              <a:buChar char="◦"/>
            </a:pPr>
            <a:r>
              <a:rPr lang="en-US" dirty="0">
                <a:solidFill>
                  <a:schemeClr val="tx1"/>
                </a:solidFill>
              </a:rPr>
              <a:t>Directed by Rudolph </a:t>
            </a:r>
            <a:r>
              <a:rPr lang="en-US" dirty="0" err="1">
                <a:solidFill>
                  <a:schemeClr val="tx1"/>
                </a:solidFill>
              </a:rPr>
              <a:t>Ising</a:t>
            </a:r>
            <a:endParaRPr lang="en-US" dirty="0">
              <a:solidFill>
                <a:schemeClr val="tx1"/>
              </a:solidFill>
            </a:endParaRPr>
          </a:p>
          <a:p>
            <a:pPr indent="-182880" algn="l">
              <a:lnSpc>
                <a:spcPct val="100000"/>
              </a:lnSpc>
              <a:spcAft>
                <a:spcPts val="600"/>
              </a:spcAft>
              <a:buFont typeface="Garamond" pitchFamily="18" charset="0"/>
              <a:buChar char="◦"/>
            </a:pPr>
            <a:r>
              <a:rPr lang="en-US" dirty="0">
                <a:solidFill>
                  <a:schemeClr val="tx1"/>
                </a:solidFill>
              </a:rPr>
              <a:t>1932</a:t>
            </a:r>
          </a:p>
          <a:p>
            <a:pPr indent="-182880" algn="l">
              <a:lnSpc>
                <a:spcPct val="100000"/>
              </a:lnSpc>
              <a:spcAft>
                <a:spcPts val="600"/>
              </a:spcAft>
              <a:buFont typeface="Garamond" pitchFamily="18" charset="0"/>
              <a:buChar char="◦"/>
            </a:pPr>
            <a:r>
              <a:rPr lang="en-US" dirty="0">
                <a:solidFill>
                  <a:schemeClr val="tx1"/>
                </a:solidFill>
              </a:rPr>
              <a:t>Warner Brother’s Pictures</a:t>
            </a:r>
          </a:p>
          <a:p>
            <a:pPr indent="-182880" algn="l">
              <a:lnSpc>
                <a:spcPct val="100000"/>
              </a:lnSpc>
              <a:spcAft>
                <a:spcPts val="600"/>
              </a:spcAft>
              <a:buFont typeface="Garamond" pitchFamily="18" charset="0"/>
              <a:buChar char="◦"/>
            </a:pPr>
            <a:r>
              <a:rPr lang="en-US" dirty="0">
                <a:solidFill>
                  <a:schemeClr val="tx1"/>
                </a:solidFill>
              </a:rPr>
              <a:t>One of the First of “Merrie Melodies”</a:t>
            </a:r>
          </a:p>
          <a:p>
            <a:pPr indent="-182880" algn="l">
              <a:lnSpc>
                <a:spcPct val="100000"/>
              </a:lnSpc>
              <a:spcAft>
                <a:spcPts val="600"/>
              </a:spcAft>
              <a:buFont typeface="Garamond" pitchFamily="18" charset="0"/>
              <a:buChar char="◦"/>
            </a:pPr>
            <a:r>
              <a:rPr lang="en-US" dirty="0">
                <a:solidFill>
                  <a:schemeClr val="tx1"/>
                </a:solidFill>
              </a:rPr>
              <a:t>7:09 minutes</a:t>
            </a:r>
          </a:p>
        </p:txBody>
      </p:sp>
      <p:sp>
        <p:nvSpPr>
          <p:cNvPr id="40" name="Rectangle 39">
            <a:extLst>
              <a:ext uri="{FF2B5EF4-FFF2-40B4-BE49-F238E27FC236}">
                <a16:creationId xmlns:a16="http://schemas.microsoft.com/office/drawing/2014/main" id="{25B8B2C1-56D3-48CF-B950-1C2F68E198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115771" y="282258"/>
            <a:ext cx="1846073" cy="2780881"/>
          </a:xfrm>
          <a:prstGeom prst="rect">
            <a:avLst/>
          </a:prstGeom>
          <a:solidFill>
            <a:srgbClr val="1A4068">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4D37A8D7-D2CC-4162-895A-C3ECA645FB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13957" y="4194827"/>
            <a:ext cx="2071742" cy="2411247"/>
          </a:xfrm>
          <a:prstGeom prst="rect">
            <a:avLst/>
          </a:prstGeom>
          <a:solidFill>
            <a:srgbClr val="1A4068">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It's Got Me Again! Review | Movie Reviews Simbasible">
            <a:extLst>
              <a:ext uri="{FF2B5EF4-FFF2-40B4-BE49-F238E27FC236}">
                <a16:creationId xmlns:a16="http://schemas.microsoft.com/office/drawing/2014/main" id="{43133C67-131D-4C58-B654-837CA3C38F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38808" y="1340832"/>
            <a:ext cx="4864823" cy="36299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1033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7" name="Rectangle 46">
            <a:extLst>
              <a:ext uri="{FF2B5EF4-FFF2-40B4-BE49-F238E27FC236}">
                <a16:creationId xmlns:a16="http://schemas.microsoft.com/office/drawing/2014/main" id="{1E94681D-2A4C-4A8D-B9B5-31D440D032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ACC34E14-7009-4770-92C3-8FA9DFFCC1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51" name="Rectangle 50">
            <a:extLst>
              <a:ext uri="{FF2B5EF4-FFF2-40B4-BE49-F238E27FC236}">
                <a16:creationId xmlns:a16="http://schemas.microsoft.com/office/drawing/2014/main" id="{B7F09AB8-ED40-4351-A581-146415B87E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useBgFill="1">
        <p:nvSpPr>
          <p:cNvPr id="53" name="Rectangle 52">
            <a:extLst>
              <a:ext uri="{FF2B5EF4-FFF2-40B4-BE49-F238E27FC236}">
                <a16:creationId xmlns:a16="http://schemas.microsoft.com/office/drawing/2014/main" id="{D5851415-CF4E-4C41-9E36-04E444B517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a:p>
        </p:txBody>
      </p:sp>
      <p:sp>
        <p:nvSpPr>
          <p:cNvPr id="55" name="Rectangle 54">
            <a:extLst>
              <a:ext uri="{FF2B5EF4-FFF2-40B4-BE49-F238E27FC236}">
                <a16:creationId xmlns:a16="http://schemas.microsoft.com/office/drawing/2014/main" id="{3EA2D33E-BAA2-467B-80B0-8887D9A99F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5534" y="237744"/>
            <a:ext cx="3804945" cy="6382512"/>
          </a:xfrm>
          <a:prstGeom prst="rect">
            <a:avLst/>
          </a:prstGeom>
          <a:solidFill>
            <a:schemeClr val="bg1">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 name="Rectangle 56">
            <a:extLst>
              <a:ext uri="{FF2B5EF4-FFF2-40B4-BE49-F238E27FC236}">
                <a16:creationId xmlns:a16="http://schemas.microsoft.com/office/drawing/2014/main" id="{6067C508-2065-42E3-98D2-F3A9B8339B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0646" y="402336"/>
            <a:ext cx="3474720" cy="6053328"/>
          </a:xfrm>
          <a:prstGeom prst="rect">
            <a:avLst/>
          </a:prstGeom>
          <a:no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557718" y="547151"/>
            <a:ext cx="3147693" cy="507421"/>
          </a:xfrm>
        </p:spPr>
        <p:txBody>
          <a:bodyPr vert="horz" lIns="91440" tIns="45720" rIns="91440" bIns="45720" rtlCol="0" anchor="b">
            <a:normAutofit/>
          </a:bodyPr>
          <a:lstStyle/>
          <a:p>
            <a:pPr algn="l">
              <a:lnSpc>
                <a:spcPct val="90000"/>
              </a:lnSpc>
            </a:pPr>
            <a:r>
              <a:rPr lang="en-US" sz="2600" cap="none" spc="0"/>
              <a:t>HISTORY</a:t>
            </a:r>
            <a:endParaRPr lang="en-US" sz="2600" cap="none" spc="0" dirty="0"/>
          </a:p>
        </p:txBody>
      </p:sp>
      <p:sp>
        <p:nvSpPr>
          <p:cNvPr id="20" name="Subtitle 2">
            <a:extLst>
              <a:ext uri="{FF2B5EF4-FFF2-40B4-BE49-F238E27FC236}">
                <a16:creationId xmlns:a16="http://schemas.microsoft.com/office/drawing/2014/main" id="{0B2B30CE-984B-4DC2-8DF5-48832F36567A}"/>
              </a:ext>
            </a:extLst>
          </p:cNvPr>
          <p:cNvSpPr txBox="1">
            <a:spLocks/>
          </p:cNvSpPr>
          <p:nvPr/>
        </p:nvSpPr>
        <p:spPr>
          <a:xfrm>
            <a:off x="574160" y="1199387"/>
            <a:ext cx="3147692" cy="5111462"/>
          </a:xfrm>
          <a:prstGeom prst="rect">
            <a:avLst/>
          </a:prstGeom>
        </p:spPr>
        <p:txBody>
          <a:bodyPr vert="horz" lIns="91440" tIns="45720" rIns="91440" bIns="45720" rtlCol="0">
            <a:normAutofit lnSpcReduction="10000"/>
          </a:bodyPr>
          <a:lstStyle>
            <a:lvl1pPr marL="0" indent="0" algn="ctr" defTabSz="914400" rtl="0" eaLnBrk="1" latinLnBrk="0" hangingPunct="1">
              <a:lnSpc>
                <a:spcPct val="110000"/>
              </a:lnSpc>
              <a:spcBef>
                <a:spcPts val="0"/>
              </a:spcBef>
              <a:spcAft>
                <a:spcPts val="0"/>
              </a:spcAft>
              <a:buClr>
                <a:schemeClr val="tx1">
                  <a:lumMod val="85000"/>
                  <a:lumOff val="15000"/>
                </a:schemeClr>
              </a:buClr>
              <a:buFont typeface="Garamond" pitchFamily="18" charset="0"/>
              <a:buNone/>
              <a:defRPr sz="1800" kern="1200" spc="80" baseline="0">
                <a:solidFill>
                  <a:schemeClr val="tx1">
                    <a:lumMod val="95000"/>
                    <a:lumOff val="5000"/>
                  </a:schemeClr>
                </a:solidFill>
                <a:latin typeface="+mn-lt"/>
                <a:ea typeface="+mn-ea"/>
                <a:cs typeface="+mn-cs"/>
              </a:defRPr>
            </a:lvl1pPr>
            <a:lvl2pPr marL="4572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2pPr>
            <a:lvl3pPr marL="9144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3pPr>
            <a:lvl4pPr marL="13716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4pPr>
            <a:lvl5pPr marL="18288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5pPr>
            <a:lvl6pPr marL="22860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6pPr>
            <a:lvl7pPr marL="27432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7pPr>
            <a:lvl8pPr marL="32004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8pPr>
            <a:lvl9pPr marL="36576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9pPr>
          </a:lstStyle>
          <a:p>
            <a:pPr algn="l">
              <a:lnSpc>
                <a:spcPct val="100000"/>
              </a:lnSpc>
              <a:spcAft>
                <a:spcPts val="600"/>
              </a:spcAft>
            </a:pPr>
            <a:r>
              <a:rPr lang="en-US" dirty="0">
                <a:solidFill>
                  <a:schemeClr val="tx1">
                    <a:lumMod val="85000"/>
                    <a:lumOff val="15000"/>
                  </a:schemeClr>
                </a:solidFill>
              </a:rPr>
              <a:t>Based around the song “It’s Got Me Again” by Bernice </a:t>
            </a:r>
            <a:r>
              <a:rPr lang="en-US" dirty="0" err="1">
                <a:solidFill>
                  <a:schemeClr val="tx1">
                    <a:lumMod val="85000"/>
                    <a:lumOff val="15000"/>
                  </a:schemeClr>
                </a:solidFill>
              </a:rPr>
              <a:t>Petkere</a:t>
            </a:r>
            <a:r>
              <a:rPr lang="en-US" dirty="0">
                <a:solidFill>
                  <a:schemeClr val="tx1">
                    <a:lumMod val="85000"/>
                    <a:lumOff val="15000"/>
                  </a:schemeClr>
                </a:solidFill>
              </a:rPr>
              <a:t>, Lyrics by Irving Caesar</a:t>
            </a:r>
          </a:p>
          <a:p>
            <a:pPr algn="l">
              <a:lnSpc>
                <a:spcPct val="100000"/>
              </a:lnSpc>
              <a:spcAft>
                <a:spcPts val="600"/>
              </a:spcAft>
            </a:pPr>
            <a:endParaRPr lang="en-US" dirty="0">
              <a:solidFill>
                <a:schemeClr val="tx1">
                  <a:lumMod val="85000"/>
                  <a:lumOff val="15000"/>
                </a:schemeClr>
              </a:solidFill>
            </a:endParaRPr>
          </a:p>
          <a:p>
            <a:pPr algn="l">
              <a:lnSpc>
                <a:spcPct val="100000"/>
              </a:lnSpc>
              <a:spcAft>
                <a:spcPts val="600"/>
              </a:spcAft>
            </a:pPr>
            <a:r>
              <a:rPr lang="en-US" dirty="0">
                <a:solidFill>
                  <a:schemeClr val="tx1">
                    <a:lumMod val="85000"/>
                    <a:lumOff val="15000"/>
                  </a:schemeClr>
                </a:solidFill>
              </a:rPr>
              <a:t>Animation by:</a:t>
            </a:r>
          </a:p>
          <a:p>
            <a:pPr algn="l">
              <a:lnSpc>
                <a:spcPct val="100000"/>
              </a:lnSpc>
              <a:spcAft>
                <a:spcPts val="600"/>
              </a:spcAft>
            </a:pPr>
            <a:r>
              <a:rPr lang="en-US" dirty="0">
                <a:solidFill>
                  <a:schemeClr val="tx1">
                    <a:lumMod val="85000"/>
                    <a:lumOff val="15000"/>
                  </a:schemeClr>
                </a:solidFill>
              </a:rPr>
              <a:t>Isadore </a:t>
            </a:r>
            <a:r>
              <a:rPr lang="en-US" dirty="0" err="1">
                <a:solidFill>
                  <a:schemeClr val="tx1">
                    <a:lumMod val="85000"/>
                    <a:lumOff val="15000"/>
                  </a:schemeClr>
                </a:solidFill>
              </a:rPr>
              <a:t>Freleng</a:t>
            </a:r>
            <a:endParaRPr lang="en-US" dirty="0">
              <a:solidFill>
                <a:schemeClr val="tx1">
                  <a:lumMod val="85000"/>
                  <a:lumOff val="15000"/>
                </a:schemeClr>
              </a:solidFill>
            </a:endParaRPr>
          </a:p>
          <a:p>
            <a:pPr algn="l">
              <a:lnSpc>
                <a:spcPct val="100000"/>
              </a:lnSpc>
              <a:spcAft>
                <a:spcPts val="600"/>
              </a:spcAft>
            </a:pPr>
            <a:r>
              <a:rPr lang="en-US" dirty="0">
                <a:solidFill>
                  <a:schemeClr val="tx1">
                    <a:lumMod val="85000"/>
                    <a:lumOff val="15000"/>
                  </a:schemeClr>
                </a:solidFill>
              </a:rPr>
              <a:t>Thomas </a:t>
            </a:r>
            <a:r>
              <a:rPr lang="en-US" dirty="0" err="1">
                <a:solidFill>
                  <a:schemeClr val="tx1">
                    <a:lumMod val="85000"/>
                    <a:lumOff val="15000"/>
                  </a:schemeClr>
                </a:solidFill>
              </a:rPr>
              <a:t>McKimson</a:t>
            </a:r>
            <a:endParaRPr lang="en-US" dirty="0">
              <a:solidFill>
                <a:schemeClr val="tx1">
                  <a:lumMod val="85000"/>
                  <a:lumOff val="15000"/>
                </a:schemeClr>
              </a:solidFill>
            </a:endParaRPr>
          </a:p>
          <a:p>
            <a:pPr algn="l">
              <a:lnSpc>
                <a:spcPct val="100000"/>
              </a:lnSpc>
              <a:spcAft>
                <a:spcPts val="600"/>
              </a:spcAft>
            </a:pPr>
            <a:endParaRPr lang="en-US" dirty="0">
              <a:solidFill>
                <a:schemeClr val="tx1">
                  <a:lumMod val="85000"/>
                  <a:lumOff val="15000"/>
                </a:schemeClr>
              </a:solidFill>
            </a:endParaRPr>
          </a:p>
          <a:p>
            <a:pPr algn="l">
              <a:lnSpc>
                <a:spcPct val="100000"/>
              </a:lnSpc>
              <a:spcAft>
                <a:spcPts val="600"/>
              </a:spcAft>
            </a:pPr>
            <a:r>
              <a:rPr lang="en-US" dirty="0">
                <a:solidFill>
                  <a:schemeClr val="tx1">
                    <a:lumMod val="85000"/>
                    <a:lumOff val="15000"/>
                  </a:schemeClr>
                </a:solidFill>
              </a:rPr>
              <a:t>Black and White Cell Drawn Animation</a:t>
            </a:r>
          </a:p>
          <a:p>
            <a:pPr algn="l">
              <a:lnSpc>
                <a:spcPct val="100000"/>
              </a:lnSpc>
              <a:spcAft>
                <a:spcPts val="600"/>
              </a:spcAft>
            </a:pPr>
            <a:endParaRPr lang="en-US" dirty="0">
              <a:solidFill>
                <a:schemeClr val="tx1">
                  <a:lumMod val="85000"/>
                  <a:lumOff val="15000"/>
                </a:schemeClr>
              </a:solidFill>
            </a:endParaRPr>
          </a:p>
          <a:p>
            <a:pPr algn="l">
              <a:lnSpc>
                <a:spcPct val="100000"/>
              </a:lnSpc>
              <a:spcAft>
                <a:spcPts val="600"/>
              </a:spcAft>
            </a:pPr>
            <a:r>
              <a:rPr lang="en-US" dirty="0">
                <a:solidFill>
                  <a:schemeClr val="tx1">
                    <a:lumMod val="85000"/>
                    <a:lumOff val="15000"/>
                  </a:schemeClr>
                </a:solidFill>
              </a:rPr>
              <a:t>Nominated:</a:t>
            </a:r>
          </a:p>
          <a:p>
            <a:pPr algn="l">
              <a:lnSpc>
                <a:spcPct val="100000"/>
              </a:lnSpc>
              <a:spcAft>
                <a:spcPts val="600"/>
              </a:spcAft>
            </a:pPr>
            <a:r>
              <a:rPr lang="en-US" dirty="0">
                <a:solidFill>
                  <a:schemeClr val="tx1">
                    <a:lumMod val="85000"/>
                    <a:lumOff val="15000"/>
                  </a:schemeClr>
                </a:solidFill>
              </a:rPr>
              <a:t>1933 Academy Award Nomination for Best Short Subject (Cartoon)</a:t>
            </a:r>
          </a:p>
          <a:p>
            <a:pPr indent="-182880" algn="l">
              <a:lnSpc>
                <a:spcPct val="100000"/>
              </a:lnSpc>
              <a:spcAft>
                <a:spcPts val="600"/>
              </a:spcAft>
              <a:buFont typeface="Garamond" pitchFamily="18" charset="0"/>
              <a:buChar char="◦"/>
            </a:pPr>
            <a:endParaRPr lang="en-US" dirty="0">
              <a:solidFill>
                <a:schemeClr val="tx1">
                  <a:lumMod val="85000"/>
                  <a:lumOff val="15000"/>
                </a:schemeClr>
              </a:solidFill>
            </a:endParaRPr>
          </a:p>
          <a:p>
            <a:pPr indent="-182880" algn="l">
              <a:lnSpc>
                <a:spcPct val="100000"/>
              </a:lnSpc>
              <a:spcAft>
                <a:spcPts val="600"/>
              </a:spcAft>
              <a:buFont typeface="Garamond" pitchFamily="18" charset="0"/>
              <a:buChar char="◦"/>
            </a:pPr>
            <a:endParaRPr lang="en-US" dirty="0">
              <a:solidFill>
                <a:schemeClr val="tx1">
                  <a:lumMod val="85000"/>
                  <a:lumOff val="15000"/>
                </a:schemeClr>
              </a:solidFill>
            </a:endParaRPr>
          </a:p>
          <a:p>
            <a:pPr algn="l">
              <a:lnSpc>
                <a:spcPct val="100000"/>
              </a:lnSpc>
              <a:spcAft>
                <a:spcPts val="600"/>
              </a:spcAft>
            </a:pPr>
            <a:endParaRPr lang="en-US" dirty="0">
              <a:solidFill>
                <a:schemeClr val="tx1">
                  <a:lumMod val="85000"/>
                  <a:lumOff val="15000"/>
                </a:schemeClr>
              </a:solidFill>
            </a:endParaRPr>
          </a:p>
        </p:txBody>
      </p:sp>
      <p:pic>
        <p:nvPicPr>
          <p:cNvPr id="3076" name="Picture 4" descr="Songs From The 1932 Merrie Melodies |">
            <a:extLst>
              <a:ext uri="{FF2B5EF4-FFF2-40B4-BE49-F238E27FC236}">
                <a16:creationId xmlns:a16="http://schemas.microsoft.com/office/drawing/2014/main" id="{9EE5772F-6CD6-4045-91AE-DF98BD94A04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5175" y="547151"/>
            <a:ext cx="4923549" cy="2393180"/>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It's Got Me Again! (Short 1932) - IMDb">
            <a:extLst>
              <a:ext uri="{FF2B5EF4-FFF2-40B4-BE49-F238E27FC236}">
                <a16:creationId xmlns:a16="http://schemas.microsoft.com/office/drawing/2014/main" id="{5C82193E-36E4-446B-90C2-03E182634BB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59002" y="2860894"/>
            <a:ext cx="5880059" cy="33075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5110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7" name="Rectangle 46">
            <a:extLst>
              <a:ext uri="{FF2B5EF4-FFF2-40B4-BE49-F238E27FC236}">
                <a16:creationId xmlns:a16="http://schemas.microsoft.com/office/drawing/2014/main" id="{1E94681D-2A4C-4A8D-B9B5-31D440D032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ACC34E14-7009-4770-92C3-8FA9DFFCC1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51" name="Rectangle 50">
            <a:extLst>
              <a:ext uri="{FF2B5EF4-FFF2-40B4-BE49-F238E27FC236}">
                <a16:creationId xmlns:a16="http://schemas.microsoft.com/office/drawing/2014/main" id="{B7F09AB8-ED40-4351-A581-146415B87E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useBgFill="1">
        <p:nvSpPr>
          <p:cNvPr id="53" name="Rectangle 52">
            <a:extLst>
              <a:ext uri="{FF2B5EF4-FFF2-40B4-BE49-F238E27FC236}">
                <a16:creationId xmlns:a16="http://schemas.microsoft.com/office/drawing/2014/main" id="{26C4D022-E2BC-435F-9CDB-44DC57C070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a:extLst>
              <a:ext uri="{FF2B5EF4-FFF2-40B4-BE49-F238E27FC236}">
                <a16:creationId xmlns:a16="http://schemas.microsoft.com/office/drawing/2014/main" id="{C926CAD6-45B1-4A85-A196-E722067B1D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3480" y="0"/>
            <a:ext cx="6525472" cy="6858000"/>
          </a:xfrm>
          <a:prstGeom prst="rect">
            <a:avLst/>
          </a:prstGeom>
          <a:solidFill>
            <a:schemeClr val="bg1">
              <a:lumMod val="75000"/>
              <a:lumOff val="25000"/>
            </a:schemeClr>
          </a:solidFill>
          <a:ln w="6350" cap="sq" cmpd="sng" algn="ctr">
            <a:noFill/>
            <a:prstDash val="solid"/>
            <a:miter lim="800000"/>
          </a:ln>
          <a:effectLst/>
        </p:spPr>
      </p:sp>
      <p:sp>
        <p:nvSpPr>
          <p:cNvPr id="57" name="Rectangle 56">
            <a:extLst>
              <a:ext uri="{FF2B5EF4-FFF2-40B4-BE49-F238E27FC236}">
                <a16:creationId xmlns:a16="http://schemas.microsoft.com/office/drawing/2014/main" id="{0E0936D5-2DCE-48A4-93BC-BA7861B4E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81848" y="320040"/>
            <a:ext cx="5888736" cy="6217920"/>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6303581" y="116423"/>
            <a:ext cx="5245269" cy="1371600"/>
          </a:xfrm>
        </p:spPr>
        <p:txBody>
          <a:bodyPr vert="horz" lIns="91440" tIns="45720" rIns="91440" bIns="45720" rtlCol="0" anchor="ctr">
            <a:normAutofit/>
          </a:bodyPr>
          <a:lstStyle/>
          <a:p>
            <a:pPr algn="l">
              <a:lnSpc>
                <a:spcPct val="90000"/>
              </a:lnSpc>
            </a:pPr>
            <a:r>
              <a:rPr lang="en-US" sz="6000" cap="none" spc="0" dirty="0">
                <a:solidFill>
                  <a:schemeClr val="tx1"/>
                </a:solidFill>
              </a:rPr>
              <a:t>CHARACTERS</a:t>
            </a:r>
          </a:p>
        </p:txBody>
      </p:sp>
      <p:sp>
        <p:nvSpPr>
          <p:cNvPr id="3" name="Subtitle 2">
            <a:extLst>
              <a:ext uri="{FF2B5EF4-FFF2-40B4-BE49-F238E27FC236}">
                <a16:creationId xmlns:a16="http://schemas.microsoft.com/office/drawing/2014/main" id="{C8722DDC-8EEE-4A06-8DFE-B44871EAA2CF}"/>
              </a:ext>
            </a:extLst>
          </p:cNvPr>
          <p:cNvSpPr>
            <a:spLocks noGrp="1"/>
          </p:cNvSpPr>
          <p:nvPr>
            <p:ph type="subTitle" idx="1"/>
          </p:nvPr>
        </p:nvSpPr>
        <p:spPr>
          <a:xfrm>
            <a:off x="6243122" y="1819683"/>
            <a:ext cx="5565058" cy="2079084"/>
          </a:xfrm>
        </p:spPr>
        <p:txBody>
          <a:bodyPr vert="horz" lIns="91440" tIns="45720" rIns="91440" bIns="45720" rtlCol="0">
            <a:normAutofit/>
          </a:bodyPr>
          <a:lstStyle/>
          <a:p>
            <a:pPr indent="-182880" algn="l">
              <a:lnSpc>
                <a:spcPct val="100000"/>
              </a:lnSpc>
              <a:spcAft>
                <a:spcPts val="600"/>
              </a:spcAft>
              <a:buFont typeface="Garamond" pitchFamily="18" charset="0"/>
              <a:buChar char="◦"/>
            </a:pPr>
            <a:r>
              <a:rPr lang="en-US" dirty="0">
                <a:solidFill>
                  <a:schemeClr val="tx1"/>
                </a:solidFill>
              </a:rPr>
              <a:t>The Merry Mice</a:t>
            </a:r>
          </a:p>
          <a:p>
            <a:pPr lvl="1" indent="-182880" algn="l">
              <a:spcAft>
                <a:spcPts val="600"/>
              </a:spcAft>
              <a:buFont typeface="Garamond" pitchFamily="18" charset="0"/>
              <a:buChar char="◦"/>
            </a:pPr>
            <a:r>
              <a:rPr lang="en-US" dirty="0"/>
              <a:t>Looking for a good time.</a:t>
            </a:r>
          </a:p>
          <a:p>
            <a:pPr lvl="1" indent="-182880" algn="l">
              <a:spcAft>
                <a:spcPts val="600"/>
              </a:spcAft>
              <a:buFont typeface="Garamond" pitchFamily="18" charset="0"/>
              <a:buChar char="◦"/>
            </a:pPr>
            <a:r>
              <a:rPr lang="en-US" dirty="0"/>
              <a:t>Playful yet rowdy to each other.</a:t>
            </a:r>
          </a:p>
          <a:p>
            <a:pPr lvl="1" indent="-182880" algn="l">
              <a:spcAft>
                <a:spcPts val="600"/>
              </a:spcAft>
              <a:buFont typeface="Garamond" pitchFamily="18" charset="0"/>
              <a:buChar char="◦"/>
            </a:pPr>
            <a:r>
              <a:rPr lang="en-US" dirty="0"/>
              <a:t>Protective of each other.</a:t>
            </a:r>
          </a:p>
        </p:txBody>
      </p:sp>
      <p:sp>
        <p:nvSpPr>
          <p:cNvPr id="20" name="Subtitle 2">
            <a:extLst>
              <a:ext uri="{FF2B5EF4-FFF2-40B4-BE49-F238E27FC236}">
                <a16:creationId xmlns:a16="http://schemas.microsoft.com/office/drawing/2014/main" id="{2CAB75BE-EFE3-4494-BF6E-B46D9D587132}"/>
              </a:ext>
            </a:extLst>
          </p:cNvPr>
          <p:cNvSpPr txBox="1">
            <a:spLocks/>
          </p:cNvSpPr>
          <p:nvPr/>
        </p:nvSpPr>
        <p:spPr>
          <a:xfrm>
            <a:off x="6200240" y="4429392"/>
            <a:ext cx="5713704" cy="1672467"/>
          </a:xfrm>
          <a:prstGeom prst="rect">
            <a:avLst/>
          </a:prstGeom>
        </p:spPr>
        <p:txBody>
          <a:bodyPr vert="horz" lIns="91440" tIns="45720" rIns="91440" bIns="45720" rtlCol="0">
            <a:normAutofit/>
          </a:bodyPr>
          <a:lstStyle>
            <a:lvl1pPr marL="0" indent="0" algn="ctr" defTabSz="914400" rtl="0" eaLnBrk="1" latinLnBrk="0" hangingPunct="1">
              <a:lnSpc>
                <a:spcPct val="110000"/>
              </a:lnSpc>
              <a:spcBef>
                <a:spcPts val="0"/>
              </a:spcBef>
              <a:spcAft>
                <a:spcPts val="0"/>
              </a:spcAft>
              <a:buClr>
                <a:schemeClr val="tx1">
                  <a:lumMod val="85000"/>
                  <a:lumOff val="15000"/>
                </a:schemeClr>
              </a:buClr>
              <a:buFont typeface="Garamond" pitchFamily="18" charset="0"/>
              <a:buNone/>
              <a:defRPr sz="1800" kern="1200" spc="80" baseline="0">
                <a:solidFill>
                  <a:schemeClr val="tx1">
                    <a:lumMod val="95000"/>
                    <a:lumOff val="5000"/>
                  </a:schemeClr>
                </a:solidFill>
                <a:latin typeface="+mn-lt"/>
                <a:ea typeface="+mn-ea"/>
                <a:cs typeface="+mn-cs"/>
              </a:defRPr>
            </a:lvl1pPr>
            <a:lvl2pPr marL="4572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2pPr>
            <a:lvl3pPr marL="9144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3pPr>
            <a:lvl4pPr marL="13716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4pPr>
            <a:lvl5pPr marL="18288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5pPr>
            <a:lvl6pPr marL="22860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6pPr>
            <a:lvl7pPr marL="27432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7pPr>
            <a:lvl8pPr marL="32004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8pPr>
            <a:lvl9pPr marL="36576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9pPr>
          </a:lstStyle>
          <a:p>
            <a:pPr indent="-182880" algn="l">
              <a:lnSpc>
                <a:spcPct val="100000"/>
              </a:lnSpc>
              <a:spcAft>
                <a:spcPts val="600"/>
              </a:spcAft>
              <a:buFont typeface="Garamond" pitchFamily="18" charset="0"/>
              <a:buChar char="◦"/>
            </a:pPr>
            <a:r>
              <a:rPr lang="en-US" dirty="0">
                <a:solidFill>
                  <a:schemeClr val="tx1"/>
                </a:solidFill>
              </a:rPr>
              <a:t>The Hungry Cat</a:t>
            </a:r>
          </a:p>
          <a:p>
            <a:pPr lvl="1" indent="-182880" algn="l">
              <a:spcAft>
                <a:spcPts val="600"/>
              </a:spcAft>
              <a:buFont typeface="Garamond" pitchFamily="18" charset="0"/>
              <a:buChar char="◦"/>
            </a:pPr>
            <a:r>
              <a:rPr lang="en-US" dirty="0"/>
              <a:t>Vicious and merciless</a:t>
            </a:r>
          </a:p>
          <a:p>
            <a:pPr lvl="1" indent="-182880" algn="l">
              <a:spcAft>
                <a:spcPts val="600"/>
              </a:spcAft>
              <a:buFont typeface="Garamond" pitchFamily="18" charset="0"/>
              <a:buChar char="◦"/>
            </a:pPr>
            <a:r>
              <a:rPr lang="en-US" dirty="0"/>
              <a:t>Attacks and eats anything that looks like food (clock)</a:t>
            </a:r>
          </a:p>
          <a:p>
            <a:pPr lvl="1" indent="-182880" algn="l">
              <a:spcAft>
                <a:spcPts val="600"/>
              </a:spcAft>
              <a:buFont typeface="Garamond" pitchFamily="18" charset="0"/>
              <a:buChar char="◦"/>
            </a:pPr>
            <a:r>
              <a:rPr lang="en-US" dirty="0"/>
              <a:t>Evil</a:t>
            </a:r>
          </a:p>
          <a:p>
            <a:pPr lvl="1" indent="-182880" algn="l">
              <a:spcAft>
                <a:spcPts val="600"/>
              </a:spcAft>
              <a:buFont typeface="Garamond" pitchFamily="18" charset="0"/>
              <a:buChar char="◦"/>
            </a:pPr>
            <a:endParaRPr lang="en-US" dirty="0"/>
          </a:p>
          <a:p>
            <a:pPr lvl="1" indent="-182880" algn="l">
              <a:spcAft>
                <a:spcPts val="600"/>
              </a:spcAft>
              <a:buFont typeface="Garamond" pitchFamily="18" charset="0"/>
              <a:buChar char="◦"/>
            </a:pPr>
            <a:endParaRPr lang="en-US" dirty="0"/>
          </a:p>
        </p:txBody>
      </p:sp>
      <p:pic>
        <p:nvPicPr>
          <p:cNvPr id="4100" name="Picture 4" descr="Merrie Melodies - It's Got Me Again! (1932) - YouTube">
            <a:extLst>
              <a:ext uri="{FF2B5EF4-FFF2-40B4-BE49-F238E27FC236}">
                <a16:creationId xmlns:a16="http://schemas.microsoft.com/office/drawing/2014/main" id="{FA122E3D-90AF-465A-8AE3-8E28CFBC2C7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416" y="418950"/>
            <a:ext cx="3556739" cy="2677853"/>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1932 - Hungry Cat by BoskoComicArtist on DeviantArt">
            <a:extLst>
              <a:ext uri="{FF2B5EF4-FFF2-40B4-BE49-F238E27FC236}">
                <a16:creationId xmlns:a16="http://schemas.microsoft.com/office/drawing/2014/main" id="{D8555341-C114-4C41-81F3-5755409A912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97693" y="2163553"/>
            <a:ext cx="4094068" cy="45938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3873093"/>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61107" y="525363"/>
            <a:ext cx="3688862" cy="842329"/>
          </a:xfrm>
        </p:spPr>
        <p:txBody>
          <a:bodyPr>
            <a:normAutofit/>
          </a:bodyPr>
          <a:lstStyle/>
          <a:p>
            <a:pPr algn="ctr"/>
            <a:r>
              <a:rPr lang="en-US" dirty="0"/>
              <a:t>3 Act Structure</a:t>
            </a:r>
          </a:p>
        </p:txBody>
      </p:sp>
      <p:graphicFrame>
        <p:nvGraphicFramePr>
          <p:cNvPr id="31" name="Content Placeholder 2" descr="SmartArt timeline">
            <a:extLst>
              <a:ext uri="{FF2B5EF4-FFF2-40B4-BE49-F238E27FC236}">
                <a16:creationId xmlns:a16="http://schemas.microsoft.com/office/drawing/2014/main" id="{613FC9B6-ED9E-4F51-A217-156DA01928CD}"/>
              </a:ext>
            </a:extLst>
          </p:cNvPr>
          <p:cNvGraphicFramePr/>
          <p:nvPr>
            <p:extLst>
              <p:ext uri="{D42A27DB-BD31-4B8C-83A1-F6EECF244321}">
                <p14:modId xmlns:p14="http://schemas.microsoft.com/office/powerpoint/2010/main" val="3662154489"/>
              </p:ext>
            </p:extLst>
          </p:nvPr>
        </p:nvGraphicFramePr>
        <p:xfrm>
          <a:off x="429847" y="1346854"/>
          <a:ext cx="11301046" cy="51417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1">
            <a:extLst>
              <a:ext uri="{FF2B5EF4-FFF2-40B4-BE49-F238E27FC236}">
                <a16:creationId xmlns:a16="http://schemas.microsoft.com/office/drawing/2014/main" id="{16580DDC-E8C9-4D41-8FD0-D8086B7A746C}"/>
              </a:ext>
            </a:extLst>
          </p:cNvPr>
          <p:cNvSpPr txBox="1">
            <a:spLocks/>
          </p:cNvSpPr>
          <p:nvPr/>
        </p:nvSpPr>
        <p:spPr>
          <a:xfrm>
            <a:off x="7938811" y="623659"/>
            <a:ext cx="2367493" cy="130566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a:lstStyle>
          <a:p>
            <a:pPr lvl="0"/>
            <a:r>
              <a:rPr lang="en-US" sz="1100" dirty="0"/>
              <a:t>The other Mice attack the Hungry Cat with arrow drumsticks and</a:t>
            </a:r>
          </a:p>
          <a:p>
            <a:pPr lvl="0"/>
            <a:r>
              <a:rPr lang="en-US" sz="1100" dirty="0"/>
              <a:t>Lamp Flames, putting him on the run.</a:t>
            </a:r>
          </a:p>
        </p:txBody>
      </p:sp>
      <p:sp>
        <p:nvSpPr>
          <p:cNvPr id="3" name="Title 1">
            <a:extLst>
              <a:ext uri="{FF2B5EF4-FFF2-40B4-BE49-F238E27FC236}">
                <a16:creationId xmlns:a16="http://schemas.microsoft.com/office/drawing/2014/main" id="{20744E2D-5D3A-4637-8696-6CFB613D9A4A}"/>
              </a:ext>
            </a:extLst>
          </p:cNvPr>
          <p:cNvSpPr txBox="1">
            <a:spLocks/>
          </p:cNvSpPr>
          <p:nvPr/>
        </p:nvSpPr>
        <p:spPr>
          <a:xfrm>
            <a:off x="8477224" y="4091267"/>
            <a:ext cx="1829080" cy="1256087"/>
          </a:xfrm>
          <a:prstGeom prst="rect">
            <a:avLst/>
          </a:prstGeom>
        </p:spPr>
        <p:txBody>
          <a:bodyPr vert="horz" lIns="91440" tIns="45720" rIns="91440" bIns="45720" rtlCol="0" anchor="ctr">
            <a:normAutofit fontScale="92500" lnSpcReduction="20000"/>
          </a:bodyPr>
          <a:lst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a:lstStyle>
          <a:p>
            <a:pPr algn="ctr"/>
            <a:r>
              <a:rPr lang="en-US" sz="1400" dirty="0"/>
              <a:t>Using the Gramophone as a Machine Gun, they manage to scare the Hungry Cat, fleeing and jumping through a glass window to escape.</a:t>
            </a:r>
          </a:p>
        </p:txBody>
      </p:sp>
      <p:sp>
        <p:nvSpPr>
          <p:cNvPr id="6" name="Title 1">
            <a:extLst>
              <a:ext uri="{FF2B5EF4-FFF2-40B4-BE49-F238E27FC236}">
                <a16:creationId xmlns:a16="http://schemas.microsoft.com/office/drawing/2014/main" id="{85D56174-0C30-4E41-AFF6-CDD6E5B91AD4}"/>
              </a:ext>
            </a:extLst>
          </p:cNvPr>
          <p:cNvSpPr txBox="1">
            <a:spLocks/>
          </p:cNvSpPr>
          <p:nvPr/>
        </p:nvSpPr>
        <p:spPr>
          <a:xfrm>
            <a:off x="10306304" y="3029503"/>
            <a:ext cx="1602153" cy="113284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a:lstStyle>
          <a:p>
            <a:pPr algn="ctr"/>
            <a:r>
              <a:rPr lang="en-US" sz="1400" dirty="0"/>
              <a:t>All the Mice celebrate in Victory.</a:t>
            </a:r>
          </a:p>
        </p:txBody>
      </p:sp>
      <p:sp>
        <p:nvSpPr>
          <p:cNvPr id="9" name="Title 1">
            <a:extLst>
              <a:ext uri="{FF2B5EF4-FFF2-40B4-BE49-F238E27FC236}">
                <a16:creationId xmlns:a16="http://schemas.microsoft.com/office/drawing/2014/main" id="{8251A0DC-17F7-4875-97B0-81384077873D}"/>
              </a:ext>
            </a:extLst>
          </p:cNvPr>
          <p:cNvSpPr txBox="1">
            <a:spLocks/>
          </p:cNvSpPr>
          <p:nvPr/>
        </p:nvSpPr>
        <p:spPr>
          <a:xfrm>
            <a:off x="461107" y="1881776"/>
            <a:ext cx="2688492" cy="86186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a:lstStyle>
          <a:p>
            <a:pPr algn="ctr"/>
            <a:r>
              <a:rPr lang="en-US" dirty="0"/>
              <a:t>Act 1</a:t>
            </a:r>
          </a:p>
        </p:txBody>
      </p:sp>
      <p:sp>
        <p:nvSpPr>
          <p:cNvPr id="8" name="Title 1">
            <a:extLst>
              <a:ext uri="{FF2B5EF4-FFF2-40B4-BE49-F238E27FC236}">
                <a16:creationId xmlns:a16="http://schemas.microsoft.com/office/drawing/2014/main" id="{A3B8A0F0-C897-4FE1-9AEE-0F8AB2E941A2}"/>
              </a:ext>
            </a:extLst>
          </p:cNvPr>
          <p:cNvSpPr txBox="1">
            <a:spLocks/>
          </p:cNvSpPr>
          <p:nvPr/>
        </p:nvSpPr>
        <p:spPr>
          <a:xfrm>
            <a:off x="4929320" y="5347354"/>
            <a:ext cx="2688492" cy="86186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a:lstStyle>
          <a:p>
            <a:pPr algn="ctr"/>
            <a:r>
              <a:rPr lang="en-US" dirty="0"/>
              <a:t>Act 2</a:t>
            </a:r>
          </a:p>
        </p:txBody>
      </p:sp>
      <p:sp>
        <p:nvSpPr>
          <p:cNvPr id="11" name="Title 1">
            <a:extLst>
              <a:ext uri="{FF2B5EF4-FFF2-40B4-BE49-F238E27FC236}">
                <a16:creationId xmlns:a16="http://schemas.microsoft.com/office/drawing/2014/main" id="{7BA1B333-A63A-47D3-BCB1-00716E5A92FD}"/>
              </a:ext>
            </a:extLst>
          </p:cNvPr>
          <p:cNvSpPr txBox="1">
            <a:spLocks/>
          </p:cNvSpPr>
          <p:nvPr/>
        </p:nvSpPr>
        <p:spPr>
          <a:xfrm>
            <a:off x="8094784" y="5313226"/>
            <a:ext cx="2688492" cy="86186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a:lstStyle>
          <a:p>
            <a:pPr algn="ctr"/>
            <a:r>
              <a:rPr lang="en-US" dirty="0"/>
              <a:t>Act 3</a:t>
            </a:r>
          </a:p>
        </p:txBody>
      </p:sp>
      <p:cxnSp>
        <p:nvCxnSpPr>
          <p:cNvPr id="14" name="Straight Connector 13">
            <a:extLst>
              <a:ext uri="{FF2B5EF4-FFF2-40B4-BE49-F238E27FC236}">
                <a16:creationId xmlns:a16="http://schemas.microsoft.com/office/drawing/2014/main" id="{E5BA05F8-F950-45F6-9DA2-F4329E8219B5}"/>
              </a:ext>
            </a:extLst>
          </p:cNvPr>
          <p:cNvCxnSpPr>
            <a:cxnSpLocks/>
          </p:cNvCxnSpPr>
          <p:nvPr/>
        </p:nvCxnSpPr>
        <p:spPr>
          <a:xfrm>
            <a:off x="2735384" y="1367692"/>
            <a:ext cx="0" cy="2911700"/>
          </a:xfrm>
          <a:prstGeom prst="line">
            <a:avLst/>
          </a:prstGeom>
        </p:spPr>
        <p:style>
          <a:lnRef idx="1">
            <a:schemeClr val="dk1"/>
          </a:lnRef>
          <a:fillRef idx="0">
            <a:schemeClr val="dk1"/>
          </a:fillRef>
          <a:effectRef idx="0">
            <a:schemeClr val="dk1"/>
          </a:effectRef>
          <a:fontRef idx="minor">
            <a:schemeClr val="tx1"/>
          </a:fontRef>
        </p:style>
      </p:cxnSp>
      <p:cxnSp>
        <p:nvCxnSpPr>
          <p:cNvPr id="21" name="Straight Connector 20">
            <a:extLst>
              <a:ext uri="{FF2B5EF4-FFF2-40B4-BE49-F238E27FC236}">
                <a16:creationId xmlns:a16="http://schemas.microsoft.com/office/drawing/2014/main" id="{BE6C69EA-DD33-41CF-BA36-47D136BBACCE}"/>
              </a:ext>
            </a:extLst>
          </p:cNvPr>
          <p:cNvCxnSpPr>
            <a:cxnSpLocks/>
          </p:cNvCxnSpPr>
          <p:nvPr/>
        </p:nvCxnSpPr>
        <p:spPr>
          <a:xfrm>
            <a:off x="7811476" y="2455329"/>
            <a:ext cx="0" cy="3055816"/>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495487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1141419" y="634486"/>
            <a:ext cx="10365390" cy="842329"/>
          </a:xfrm>
        </p:spPr>
        <p:txBody>
          <a:bodyPr>
            <a:normAutofit/>
          </a:bodyPr>
          <a:lstStyle/>
          <a:p>
            <a:pPr algn="ctr"/>
            <a:r>
              <a:rPr lang="en-US" dirty="0"/>
              <a:t>Circular Structure (It’s Got Me Again)</a:t>
            </a:r>
          </a:p>
        </p:txBody>
      </p:sp>
      <p:sp>
        <p:nvSpPr>
          <p:cNvPr id="4" name="Title 1">
            <a:extLst>
              <a:ext uri="{FF2B5EF4-FFF2-40B4-BE49-F238E27FC236}">
                <a16:creationId xmlns:a16="http://schemas.microsoft.com/office/drawing/2014/main" id="{16580DDC-E8C9-4D41-8FD0-D8086B7A746C}"/>
              </a:ext>
            </a:extLst>
          </p:cNvPr>
          <p:cNvSpPr txBox="1">
            <a:spLocks/>
          </p:cNvSpPr>
          <p:nvPr/>
        </p:nvSpPr>
        <p:spPr>
          <a:xfrm>
            <a:off x="7594850" y="3677340"/>
            <a:ext cx="4274640" cy="189065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a:lstStyle>
          <a:p>
            <a:pPr algn="ctr"/>
            <a:r>
              <a:rPr lang="en-US" sz="1600" dirty="0"/>
              <a:t>The Mice wish to have a good old time with music and song while the owner of the house is away.</a:t>
            </a:r>
          </a:p>
        </p:txBody>
      </p:sp>
      <p:sp>
        <p:nvSpPr>
          <p:cNvPr id="3" name="Title 1">
            <a:extLst>
              <a:ext uri="{FF2B5EF4-FFF2-40B4-BE49-F238E27FC236}">
                <a16:creationId xmlns:a16="http://schemas.microsoft.com/office/drawing/2014/main" id="{20744E2D-5D3A-4637-8696-6CFB613D9A4A}"/>
              </a:ext>
            </a:extLst>
          </p:cNvPr>
          <p:cNvSpPr txBox="1">
            <a:spLocks/>
          </p:cNvSpPr>
          <p:nvPr/>
        </p:nvSpPr>
        <p:spPr>
          <a:xfrm>
            <a:off x="4513829" y="2284594"/>
            <a:ext cx="2579077" cy="141412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a:lstStyle>
          <a:p>
            <a:pPr algn="ctr"/>
            <a:endParaRPr lang="en-US" sz="1600" dirty="0"/>
          </a:p>
        </p:txBody>
      </p:sp>
      <p:sp>
        <p:nvSpPr>
          <p:cNvPr id="6" name="Title 1">
            <a:extLst>
              <a:ext uri="{FF2B5EF4-FFF2-40B4-BE49-F238E27FC236}">
                <a16:creationId xmlns:a16="http://schemas.microsoft.com/office/drawing/2014/main" id="{85D56174-0C30-4E41-AFF6-CDD6E5B91AD4}"/>
              </a:ext>
            </a:extLst>
          </p:cNvPr>
          <p:cNvSpPr txBox="1">
            <a:spLocks/>
          </p:cNvSpPr>
          <p:nvPr/>
        </p:nvSpPr>
        <p:spPr>
          <a:xfrm>
            <a:off x="4597151" y="4999427"/>
            <a:ext cx="2500923" cy="9222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a:lstStyle>
          <a:p>
            <a:pPr algn="ctr"/>
            <a:r>
              <a:rPr lang="en-US" sz="1800" dirty="0"/>
              <a:t>A Hungry Cat comes along and breaks up the party</a:t>
            </a:r>
          </a:p>
          <a:p>
            <a:pPr algn="ctr"/>
            <a:endParaRPr lang="en-US" sz="1800" dirty="0"/>
          </a:p>
        </p:txBody>
      </p:sp>
      <p:sp>
        <p:nvSpPr>
          <p:cNvPr id="8" name="Title 1">
            <a:extLst>
              <a:ext uri="{FF2B5EF4-FFF2-40B4-BE49-F238E27FC236}">
                <a16:creationId xmlns:a16="http://schemas.microsoft.com/office/drawing/2014/main" id="{A3B8A0F0-C897-4FE1-9AEE-0F8AB2E941A2}"/>
              </a:ext>
            </a:extLst>
          </p:cNvPr>
          <p:cNvSpPr txBox="1">
            <a:spLocks/>
          </p:cNvSpPr>
          <p:nvPr/>
        </p:nvSpPr>
        <p:spPr>
          <a:xfrm>
            <a:off x="4462586" y="1690297"/>
            <a:ext cx="2688492" cy="86186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a:lstStyle>
          <a:p>
            <a:pPr algn="ctr"/>
            <a:r>
              <a:rPr lang="en-US" dirty="0"/>
              <a:t>Character</a:t>
            </a:r>
          </a:p>
        </p:txBody>
      </p:sp>
      <p:sp>
        <p:nvSpPr>
          <p:cNvPr id="11" name="Title 1">
            <a:extLst>
              <a:ext uri="{FF2B5EF4-FFF2-40B4-BE49-F238E27FC236}">
                <a16:creationId xmlns:a16="http://schemas.microsoft.com/office/drawing/2014/main" id="{7BA1B333-A63A-47D3-BCB1-00716E5A92FD}"/>
              </a:ext>
            </a:extLst>
          </p:cNvPr>
          <p:cNvSpPr txBox="1">
            <a:spLocks/>
          </p:cNvSpPr>
          <p:nvPr/>
        </p:nvSpPr>
        <p:spPr>
          <a:xfrm>
            <a:off x="6838462" y="3575427"/>
            <a:ext cx="2688492" cy="86186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a:lstStyle>
          <a:p>
            <a:pPr algn="ctr"/>
            <a:r>
              <a:rPr lang="en-US" dirty="0"/>
              <a:t>Motivation</a:t>
            </a:r>
          </a:p>
        </p:txBody>
      </p:sp>
      <p:cxnSp>
        <p:nvCxnSpPr>
          <p:cNvPr id="14" name="Straight Connector 13">
            <a:extLst>
              <a:ext uri="{FF2B5EF4-FFF2-40B4-BE49-F238E27FC236}">
                <a16:creationId xmlns:a16="http://schemas.microsoft.com/office/drawing/2014/main" id="{E5BA05F8-F950-45F6-9DA2-F4329E8219B5}"/>
              </a:ext>
            </a:extLst>
          </p:cNvPr>
          <p:cNvCxnSpPr>
            <a:cxnSpLocks/>
          </p:cNvCxnSpPr>
          <p:nvPr/>
        </p:nvCxnSpPr>
        <p:spPr>
          <a:xfrm>
            <a:off x="7119816" y="2438404"/>
            <a:ext cx="554892" cy="994508"/>
          </a:xfrm>
          <a:prstGeom prst="line">
            <a:avLst/>
          </a:prstGeom>
        </p:spPr>
        <p:style>
          <a:lnRef idx="1">
            <a:schemeClr val="dk1"/>
          </a:lnRef>
          <a:fillRef idx="0">
            <a:schemeClr val="dk1"/>
          </a:fillRef>
          <a:effectRef idx="0">
            <a:schemeClr val="dk1"/>
          </a:effectRef>
          <a:fontRef idx="minor">
            <a:schemeClr val="tx1"/>
          </a:fontRef>
        </p:style>
      </p:cxnSp>
      <p:cxnSp>
        <p:nvCxnSpPr>
          <p:cNvPr id="21" name="Straight Connector 20">
            <a:extLst>
              <a:ext uri="{FF2B5EF4-FFF2-40B4-BE49-F238E27FC236}">
                <a16:creationId xmlns:a16="http://schemas.microsoft.com/office/drawing/2014/main" id="{BE6C69EA-DD33-41CF-BA36-47D136BBACCE}"/>
              </a:ext>
            </a:extLst>
          </p:cNvPr>
          <p:cNvCxnSpPr>
            <a:cxnSpLocks/>
          </p:cNvCxnSpPr>
          <p:nvPr/>
        </p:nvCxnSpPr>
        <p:spPr>
          <a:xfrm flipH="1">
            <a:off x="7018215" y="4543506"/>
            <a:ext cx="656493" cy="996894"/>
          </a:xfrm>
          <a:prstGeom prst="line">
            <a:avLst/>
          </a:prstGeom>
        </p:spPr>
        <p:style>
          <a:lnRef idx="1">
            <a:schemeClr val="dk1"/>
          </a:lnRef>
          <a:fillRef idx="0">
            <a:schemeClr val="dk1"/>
          </a:fillRef>
          <a:effectRef idx="0">
            <a:schemeClr val="dk1"/>
          </a:effectRef>
          <a:fontRef idx="minor">
            <a:schemeClr val="tx1"/>
          </a:fontRef>
        </p:style>
      </p:cxnSp>
      <p:sp>
        <p:nvSpPr>
          <p:cNvPr id="12" name="Title 1">
            <a:extLst>
              <a:ext uri="{FF2B5EF4-FFF2-40B4-BE49-F238E27FC236}">
                <a16:creationId xmlns:a16="http://schemas.microsoft.com/office/drawing/2014/main" id="{FB9ACC02-1276-431B-B525-BA4B23BF469A}"/>
              </a:ext>
            </a:extLst>
          </p:cNvPr>
          <p:cNvSpPr txBox="1">
            <a:spLocks/>
          </p:cNvSpPr>
          <p:nvPr/>
        </p:nvSpPr>
        <p:spPr>
          <a:xfrm>
            <a:off x="4583722" y="5646613"/>
            <a:ext cx="2688492" cy="86186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a:lstStyle>
          <a:p>
            <a:pPr algn="ctr"/>
            <a:r>
              <a:rPr lang="en-US" dirty="0"/>
              <a:t>Obstacles</a:t>
            </a:r>
          </a:p>
        </p:txBody>
      </p:sp>
      <p:sp>
        <p:nvSpPr>
          <p:cNvPr id="16" name="Title 1">
            <a:extLst>
              <a:ext uri="{FF2B5EF4-FFF2-40B4-BE49-F238E27FC236}">
                <a16:creationId xmlns:a16="http://schemas.microsoft.com/office/drawing/2014/main" id="{937B26AA-6262-4BA9-8658-0163B087140D}"/>
              </a:ext>
            </a:extLst>
          </p:cNvPr>
          <p:cNvSpPr txBox="1">
            <a:spLocks/>
          </p:cNvSpPr>
          <p:nvPr/>
        </p:nvSpPr>
        <p:spPr>
          <a:xfrm>
            <a:off x="2200029" y="3491739"/>
            <a:ext cx="2688492" cy="86186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a:lstStyle>
          <a:p>
            <a:pPr algn="ctr"/>
            <a:r>
              <a:rPr lang="en-US" dirty="0"/>
              <a:t>Conflict</a:t>
            </a:r>
          </a:p>
        </p:txBody>
      </p:sp>
      <p:cxnSp>
        <p:nvCxnSpPr>
          <p:cNvPr id="22" name="Straight Connector 21">
            <a:extLst>
              <a:ext uri="{FF2B5EF4-FFF2-40B4-BE49-F238E27FC236}">
                <a16:creationId xmlns:a16="http://schemas.microsoft.com/office/drawing/2014/main" id="{33FCECE1-82CE-44BA-B7F2-8FC0253D41A8}"/>
              </a:ext>
            </a:extLst>
          </p:cNvPr>
          <p:cNvCxnSpPr>
            <a:cxnSpLocks/>
          </p:cNvCxnSpPr>
          <p:nvPr/>
        </p:nvCxnSpPr>
        <p:spPr>
          <a:xfrm flipH="1">
            <a:off x="3806092" y="2307267"/>
            <a:ext cx="711201" cy="1058994"/>
          </a:xfrm>
          <a:prstGeom prst="line">
            <a:avLst/>
          </a:prstGeom>
        </p:spPr>
        <p:style>
          <a:lnRef idx="1">
            <a:schemeClr val="dk1"/>
          </a:lnRef>
          <a:fillRef idx="0">
            <a:schemeClr val="dk1"/>
          </a:fillRef>
          <a:effectRef idx="0">
            <a:schemeClr val="dk1"/>
          </a:effectRef>
          <a:fontRef idx="minor">
            <a:schemeClr val="tx1"/>
          </a:fontRef>
        </p:style>
      </p:cxnSp>
      <p:cxnSp>
        <p:nvCxnSpPr>
          <p:cNvPr id="23" name="Straight Connector 22">
            <a:extLst>
              <a:ext uri="{FF2B5EF4-FFF2-40B4-BE49-F238E27FC236}">
                <a16:creationId xmlns:a16="http://schemas.microsoft.com/office/drawing/2014/main" id="{6419D391-BE4A-495B-BA40-348661654BD4}"/>
              </a:ext>
            </a:extLst>
          </p:cNvPr>
          <p:cNvCxnSpPr>
            <a:cxnSpLocks/>
          </p:cNvCxnSpPr>
          <p:nvPr/>
        </p:nvCxnSpPr>
        <p:spPr>
          <a:xfrm>
            <a:off x="3872522" y="4437294"/>
            <a:ext cx="711200" cy="1103106"/>
          </a:xfrm>
          <a:prstGeom prst="line">
            <a:avLst/>
          </a:prstGeom>
        </p:spPr>
        <p:style>
          <a:lnRef idx="1">
            <a:schemeClr val="dk1"/>
          </a:lnRef>
          <a:fillRef idx="0">
            <a:schemeClr val="dk1"/>
          </a:fillRef>
          <a:effectRef idx="0">
            <a:schemeClr val="dk1"/>
          </a:effectRef>
          <a:fontRef idx="minor">
            <a:schemeClr val="tx1"/>
          </a:fontRef>
        </p:style>
      </p:cxnSp>
      <p:sp>
        <p:nvSpPr>
          <p:cNvPr id="24" name="Title 1">
            <a:extLst>
              <a:ext uri="{FF2B5EF4-FFF2-40B4-BE49-F238E27FC236}">
                <a16:creationId xmlns:a16="http://schemas.microsoft.com/office/drawing/2014/main" id="{208B6AE3-2F23-40BF-984D-D370FD82F0D4}"/>
              </a:ext>
            </a:extLst>
          </p:cNvPr>
          <p:cNvSpPr txBox="1">
            <a:spLocks/>
          </p:cNvSpPr>
          <p:nvPr/>
        </p:nvSpPr>
        <p:spPr>
          <a:xfrm>
            <a:off x="428018" y="3638953"/>
            <a:ext cx="3762852" cy="180910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a:lstStyle>
          <a:p>
            <a:pPr algn="ctr"/>
            <a:r>
              <a:rPr lang="en-US" sz="1600" dirty="0"/>
              <a:t>Getting Rid of the Cat so the Party can continue.</a:t>
            </a:r>
          </a:p>
          <a:p>
            <a:pPr algn="ctr"/>
            <a:endParaRPr lang="en-US" sz="1600" dirty="0"/>
          </a:p>
        </p:txBody>
      </p:sp>
    </p:spTree>
    <p:extLst>
      <p:ext uri="{BB962C8B-B14F-4D97-AF65-F5344CB8AC3E}">
        <p14:creationId xmlns:p14="http://schemas.microsoft.com/office/powerpoint/2010/main" val="16521564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1E94681D-2A4C-4A8D-B9B5-31D440D032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92B795FE-15BF-461D-9F54-2A2BAF8138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29" name="Rectangle 28">
            <a:extLst>
              <a:ext uri="{FF2B5EF4-FFF2-40B4-BE49-F238E27FC236}">
                <a16:creationId xmlns:a16="http://schemas.microsoft.com/office/drawing/2014/main" id="{CB260B1E-F9C9-4E2E-8361-8E735E2965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useBgFill="1">
        <p:nvSpPr>
          <p:cNvPr id="31" name="Rectangle 30">
            <a:extLst>
              <a:ext uri="{FF2B5EF4-FFF2-40B4-BE49-F238E27FC236}">
                <a16:creationId xmlns:a16="http://schemas.microsoft.com/office/drawing/2014/main" id="{77B2BA5B-1894-4AF7-A31A-68B310384E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66" y="0"/>
            <a:ext cx="1219386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3F8292AA-2164-4B18-AEBD-CC13F4CA6F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6165" y="282258"/>
            <a:ext cx="5617029" cy="6323816"/>
          </a:xfrm>
          <a:prstGeom prst="rect">
            <a:avLst/>
          </a:prstGeom>
          <a:solidFill>
            <a:schemeClr val="bg1">
              <a:lumMod val="7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492E3DD6-EE3F-4714-B087-11DF4E1FBC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5" y="424872"/>
            <a:ext cx="5336217" cy="6058223"/>
          </a:xfrm>
          <a:prstGeom prst="rect">
            <a:avLst/>
          </a:prstGeom>
          <a:noFill/>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737486" y="727626"/>
            <a:ext cx="4602152" cy="1718225"/>
          </a:xfrm>
        </p:spPr>
        <p:txBody>
          <a:bodyPr vert="horz" lIns="91440" tIns="45720" rIns="91440" bIns="45720" rtlCol="0" anchor="ctr">
            <a:normAutofit/>
          </a:bodyPr>
          <a:lstStyle/>
          <a:p>
            <a:pPr algn="l">
              <a:lnSpc>
                <a:spcPct val="90000"/>
              </a:lnSpc>
            </a:pPr>
            <a:r>
              <a:rPr lang="en-US" sz="4800" cap="none" spc="0" dirty="0"/>
              <a:t>TECHNIQUE/</a:t>
            </a:r>
            <a:br>
              <a:rPr lang="en-US" sz="4800" cap="none" spc="0" dirty="0"/>
            </a:br>
            <a:r>
              <a:rPr lang="en-US" sz="4800" cap="none" spc="0" dirty="0"/>
              <a:t>RECEPTION</a:t>
            </a:r>
          </a:p>
        </p:txBody>
      </p:sp>
      <p:sp>
        <p:nvSpPr>
          <p:cNvPr id="3" name="Subtitle 2">
            <a:extLst>
              <a:ext uri="{FF2B5EF4-FFF2-40B4-BE49-F238E27FC236}">
                <a16:creationId xmlns:a16="http://schemas.microsoft.com/office/drawing/2014/main" id="{C8722DDC-8EEE-4A06-8DFE-B44871EAA2CF}"/>
              </a:ext>
            </a:extLst>
          </p:cNvPr>
          <p:cNvSpPr>
            <a:spLocks noGrp="1"/>
          </p:cNvSpPr>
          <p:nvPr>
            <p:ph type="subTitle" idx="1"/>
          </p:nvPr>
        </p:nvSpPr>
        <p:spPr>
          <a:xfrm>
            <a:off x="478517" y="2937425"/>
            <a:ext cx="5246964" cy="3054095"/>
          </a:xfrm>
        </p:spPr>
        <p:txBody>
          <a:bodyPr vert="horz" lIns="91440" tIns="45720" rIns="91440" bIns="45720" rtlCol="0">
            <a:normAutofit/>
          </a:bodyPr>
          <a:lstStyle/>
          <a:p>
            <a:pPr indent="-182880" algn="l">
              <a:lnSpc>
                <a:spcPct val="100000"/>
              </a:lnSpc>
              <a:spcAft>
                <a:spcPts val="600"/>
              </a:spcAft>
              <a:buFont typeface="Garamond" pitchFamily="18" charset="0"/>
              <a:buChar char="◦"/>
            </a:pPr>
            <a:r>
              <a:rPr lang="en-US" dirty="0">
                <a:solidFill>
                  <a:schemeClr val="tx1"/>
                </a:solidFill>
              </a:rPr>
              <a:t>Traditional Cell Animation.</a:t>
            </a:r>
          </a:p>
          <a:p>
            <a:pPr algn="l">
              <a:lnSpc>
                <a:spcPct val="100000"/>
              </a:lnSpc>
              <a:spcAft>
                <a:spcPts val="600"/>
              </a:spcAft>
            </a:pPr>
            <a:endParaRPr lang="en-US" dirty="0">
              <a:solidFill>
                <a:schemeClr val="tx1"/>
              </a:solidFill>
            </a:endParaRPr>
          </a:p>
          <a:p>
            <a:pPr indent="-182880" algn="l">
              <a:lnSpc>
                <a:spcPct val="100000"/>
              </a:lnSpc>
              <a:spcAft>
                <a:spcPts val="600"/>
              </a:spcAft>
              <a:buFont typeface="Garamond" pitchFamily="18" charset="0"/>
              <a:buChar char="◦"/>
            </a:pPr>
            <a:r>
              <a:rPr lang="en-US" dirty="0">
                <a:solidFill>
                  <a:schemeClr val="tx1"/>
                </a:solidFill>
              </a:rPr>
              <a:t>Black and White</a:t>
            </a:r>
          </a:p>
          <a:p>
            <a:pPr algn="l">
              <a:lnSpc>
                <a:spcPct val="100000"/>
              </a:lnSpc>
              <a:spcAft>
                <a:spcPts val="600"/>
              </a:spcAft>
            </a:pPr>
            <a:endParaRPr lang="en-US" dirty="0">
              <a:solidFill>
                <a:schemeClr val="tx1"/>
              </a:solidFill>
            </a:endParaRPr>
          </a:p>
          <a:p>
            <a:pPr indent="-182880" algn="l">
              <a:lnSpc>
                <a:spcPct val="100000"/>
              </a:lnSpc>
              <a:spcAft>
                <a:spcPts val="600"/>
              </a:spcAft>
              <a:buFont typeface="Garamond" pitchFamily="18" charset="0"/>
              <a:buChar char="◦"/>
            </a:pPr>
            <a:r>
              <a:rPr lang="en-US" dirty="0">
                <a:solidFill>
                  <a:schemeClr val="tx1"/>
                </a:solidFill>
              </a:rPr>
              <a:t>Awarded Nomination for Academy Award      1933</a:t>
            </a:r>
          </a:p>
        </p:txBody>
      </p:sp>
      <p:sp>
        <p:nvSpPr>
          <p:cNvPr id="37" name="Rectangle 36">
            <a:extLst>
              <a:ext uri="{FF2B5EF4-FFF2-40B4-BE49-F238E27FC236}">
                <a16:creationId xmlns:a16="http://schemas.microsoft.com/office/drawing/2014/main" id="{25B8B2C1-56D3-48CF-B950-1C2F68E198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55541" y="282258"/>
            <a:ext cx="1906304" cy="2780881"/>
          </a:xfrm>
          <a:prstGeom prst="rect">
            <a:avLst/>
          </a:prstGeom>
          <a:solidFill>
            <a:srgbClr val="54553A">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22" name="Picture 2" descr="It's Got Me Again (1932) Looney Toons - YouTube">
            <a:extLst>
              <a:ext uri="{FF2B5EF4-FFF2-40B4-BE49-F238E27FC236}">
                <a16:creationId xmlns:a16="http://schemas.microsoft.com/office/drawing/2014/main" id="{D89E1549-6FAA-40F9-A2E2-108C348ED56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18824" y="413102"/>
            <a:ext cx="4084020" cy="3063014"/>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It's Got Me Again! (Short 1932) - IMDb">
            <a:extLst>
              <a:ext uri="{FF2B5EF4-FFF2-40B4-BE49-F238E27FC236}">
                <a16:creationId xmlns:a16="http://schemas.microsoft.com/office/drawing/2014/main" id="{086480CC-86E2-41CA-83A0-EC812EDD45E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08189" y="3629666"/>
            <a:ext cx="4983933" cy="28034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92401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1E94681D-2A4C-4A8D-B9B5-31D440D032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CC34E14-7009-4770-92C3-8FA9DFFCC1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16" name="Rectangle 15">
            <a:extLst>
              <a:ext uri="{FF2B5EF4-FFF2-40B4-BE49-F238E27FC236}">
                <a16:creationId xmlns:a16="http://schemas.microsoft.com/office/drawing/2014/main" id="{B7F09AB8-ED40-4351-A581-146415B87E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useBgFill="1">
        <p:nvSpPr>
          <p:cNvPr id="18" name="Rectangle 17">
            <a:extLst>
              <a:ext uri="{FF2B5EF4-FFF2-40B4-BE49-F238E27FC236}">
                <a16:creationId xmlns:a16="http://schemas.microsoft.com/office/drawing/2014/main" id="{77B2BA5B-1894-4AF7-A31A-68B310384E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66" y="0"/>
            <a:ext cx="1219386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3F8292AA-2164-4B18-AEBD-CC13F4CA6F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6165" y="282258"/>
            <a:ext cx="5617029" cy="6323816"/>
          </a:xfrm>
          <a:prstGeom prst="rect">
            <a:avLst/>
          </a:prstGeom>
          <a:solidFill>
            <a:schemeClr val="bg1">
              <a:lumMod val="7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492E3DD6-EE3F-4714-B087-11DF4E1FBC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5" y="424872"/>
            <a:ext cx="5336217" cy="6058223"/>
          </a:xfrm>
          <a:prstGeom prst="rect">
            <a:avLst/>
          </a:prstGeom>
          <a:noFill/>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692847" y="577564"/>
            <a:ext cx="4602152" cy="1718225"/>
          </a:xfrm>
        </p:spPr>
        <p:txBody>
          <a:bodyPr vert="horz" lIns="91440" tIns="45720" rIns="91440" bIns="45720" rtlCol="0" anchor="ctr">
            <a:normAutofit/>
          </a:bodyPr>
          <a:lstStyle/>
          <a:p>
            <a:pPr algn="l">
              <a:lnSpc>
                <a:spcPct val="90000"/>
              </a:lnSpc>
            </a:pPr>
            <a:r>
              <a:rPr lang="en-US" sz="4800" cap="none" spc="0" dirty="0"/>
              <a:t>PRINCIPLES OF</a:t>
            </a:r>
            <a:br>
              <a:rPr lang="en-US" sz="4800" cap="none" spc="0" dirty="0"/>
            </a:br>
            <a:r>
              <a:rPr lang="en-US" sz="4800" cap="none" spc="0" dirty="0"/>
              <a:t>ANIMATION</a:t>
            </a:r>
          </a:p>
        </p:txBody>
      </p:sp>
      <p:sp>
        <p:nvSpPr>
          <p:cNvPr id="3" name="Subtitle 2">
            <a:extLst>
              <a:ext uri="{FF2B5EF4-FFF2-40B4-BE49-F238E27FC236}">
                <a16:creationId xmlns:a16="http://schemas.microsoft.com/office/drawing/2014/main" id="{C8722DDC-8EEE-4A06-8DFE-B44871EAA2CF}"/>
              </a:ext>
            </a:extLst>
          </p:cNvPr>
          <p:cNvSpPr>
            <a:spLocks noGrp="1"/>
          </p:cNvSpPr>
          <p:nvPr>
            <p:ph type="subTitle" idx="1"/>
          </p:nvPr>
        </p:nvSpPr>
        <p:spPr>
          <a:xfrm>
            <a:off x="626584" y="2304803"/>
            <a:ext cx="5063612" cy="3925518"/>
          </a:xfrm>
        </p:spPr>
        <p:txBody>
          <a:bodyPr vert="horz" lIns="91440" tIns="45720" rIns="91440" bIns="45720" rtlCol="0">
            <a:normAutofit fontScale="70000" lnSpcReduction="20000"/>
          </a:bodyPr>
          <a:lstStyle/>
          <a:p>
            <a:pPr algn="l">
              <a:lnSpc>
                <a:spcPct val="90000"/>
              </a:lnSpc>
              <a:spcAft>
                <a:spcPts val="600"/>
              </a:spcAft>
            </a:pPr>
            <a:endParaRPr lang="en-US" sz="3200" dirty="0">
              <a:solidFill>
                <a:schemeClr val="tx1"/>
              </a:solidFill>
            </a:endParaRPr>
          </a:p>
          <a:p>
            <a:pPr indent="-182880" algn="l">
              <a:lnSpc>
                <a:spcPct val="90000"/>
              </a:lnSpc>
              <a:spcAft>
                <a:spcPts val="600"/>
              </a:spcAft>
              <a:buFont typeface="Garamond" pitchFamily="18" charset="0"/>
              <a:buChar char="◦"/>
            </a:pPr>
            <a:r>
              <a:rPr lang="en-US" sz="3200" dirty="0">
                <a:solidFill>
                  <a:schemeClr val="tx1"/>
                </a:solidFill>
              </a:rPr>
              <a:t>Exaggeration</a:t>
            </a:r>
          </a:p>
          <a:p>
            <a:pPr algn="l">
              <a:lnSpc>
                <a:spcPct val="90000"/>
              </a:lnSpc>
              <a:spcAft>
                <a:spcPts val="600"/>
              </a:spcAft>
            </a:pPr>
            <a:r>
              <a:rPr lang="en-US" sz="3200" dirty="0">
                <a:solidFill>
                  <a:schemeClr val="tx1"/>
                </a:solidFill>
              </a:rPr>
              <a:t>(Cat gets roasted)</a:t>
            </a:r>
          </a:p>
          <a:p>
            <a:pPr algn="l">
              <a:lnSpc>
                <a:spcPct val="90000"/>
              </a:lnSpc>
              <a:spcAft>
                <a:spcPts val="600"/>
              </a:spcAft>
            </a:pPr>
            <a:r>
              <a:rPr lang="en-US" sz="3200" dirty="0">
                <a:solidFill>
                  <a:schemeClr val="tx1"/>
                </a:solidFill>
              </a:rPr>
              <a:t>6:33</a:t>
            </a:r>
          </a:p>
          <a:p>
            <a:pPr algn="l">
              <a:lnSpc>
                <a:spcPct val="90000"/>
              </a:lnSpc>
              <a:spcAft>
                <a:spcPts val="600"/>
              </a:spcAft>
            </a:pPr>
            <a:endParaRPr lang="en-US" sz="3200" dirty="0">
              <a:solidFill>
                <a:schemeClr val="tx1"/>
              </a:solidFill>
            </a:endParaRPr>
          </a:p>
          <a:p>
            <a:pPr indent="-182880" algn="l">
              <a:lnSpc>
                <a:spcPct val="90000"/>
              </a:lnSpc>
              <a:spcAft>
                <a:spcPts val="600"/>
              </a:spcAft>
              <a:buFont typeface="Garamond" pitchFamily="18" charset="0"/>
              <a:buChar char="◦"/>
            </a:pPr>
            <a:r>
              <a:rPr lang="en-US" sz="3200" dirty="0">
                <a:solidFill>
                  <a:schemeClr val="tx1"/>
                </a:solidFill>
              </a:rPr>
              <a:t>Follow Through</a:t>
            </a:r>
          </a:p>
          <a:p>
            <a:pPr algn="l">
              <a:lnSpc>
                <a:spcPct val="90000"/>
              </a:lnSpc>
              <a:spcAft>
                <a:spcPts val="600"/>
              </a:spcAft>
            </a:pPr>
            <a:r>
              <a:rPr lang="en-US" sz="3200" dirty="0">
                <a:solidFill>
                  <a:schemeClr val="tx1"/>
                </a:solidFill>
              </a:rPr>
              <a:t>(Swing of Grandfather Clock)</a:t>
            </a:r>
          </a:p>
          <a:p>
            <a:pPr algn="l">
              <a:lnSpc>
                <a:spcPct val="90000"/>
              </a:lnSpc>
              <a:spcAft>
                <a:spcPts val="600"/>
              </a:spcAft>
            </a:pPr>
            <a:r>
              <a:rPr lang="en-US" sz="3200" dirty="0">
                <a:solidFill>
                  <a:schemeClr val="tx1"/>
                </a:solidFill>
              </a:rPr>
              <a:t>0:40</a:t>
            </a:r>
          </a:p>
          <a:p>
            <a:pPr algn="l">
              <a:lnSpc>
                <a:spcPct val="90000"/>
              </a:lnSpc>
              <a:spcAft>
                <a:spcPts val="600"/>
              </a:spcAft>
            </a:pPr>
            <a:endParaRPr lang="en-US" sz="3200" dirty="0">
              <a:solidFill>
                <a:schemeClr val="tx1"/>
              </a:solidFill>
            </a:endParaRPr>
          </a:p>
          <a:p>
            <a:pPr indent="-182880" algn="l">
              <a:lnSpc>
                <a:spcPct val="90000"/>
              </a:lnSpc>
              <a:spcAft>
                <a:spcPts val="600"/>
              </a:spcAft>
              <a:buFont typeface="Garamond" pitchFamily="18" charset="0"/>
              <a:buChar char="◦"/>
            </a:pPr>
            <a:r>
              <a:rPr lang="en-US" sz="3200" dirty="0">
                <a:solidFill>
                  <a:schemeClr val="tx1"/>
                </a:solidFill>
              </a:rPr>
              <a:t>Squash and Stretch</a:t>
            </a:r>
          </a:p>
          <a:p>
            <a:pPr algn="l">
              <a:lnSpc>
                <a:spcPct val="90000"/>
              </a:lnSpc>
              <a:spcAft>
                <a:spcPts val="600"/>
              </a:spcAft>
            </a:pPr>
            <a:r>
              <a:rPr lang="en-US" sz="3200" dirty="0">
                <a:solidFill>
                  <a:schemeClr val="tx1"/>
                </a:solidFill>
              </a:rPr>
              <a:t>(Mouse goes through the Tuba)</a:t>
            </a:r>
          </a:p>
          <a:p>
            <a:pPr algn="l">
              <a:lnSpc>
                <a:spcPct val="90000"/>
              </a:lnSpc>
              <a:spcAft>
                <a:spcPts val="600"/>
              </a:spcAft>
            </a:pPr>
            <a:r>
              <a:rPr lang="en-US" sz="3200" dirty="0">
                <a:solidFill>
                  <a:schemeClr val="tx1"/>
                </a:solidFill>
              </a:rPr>
              <a:t>1:09</a:t>
            </a:r>
            <a:endParaRPr lang="en-US" sz="1500" dirty="0">
              <a:solidFill>
                <a:schemeClr val="tx1"/>
              </a:solidFill>
            </a:endParaRPr>
          </a:p>
          <a:p>
            <a:pPr lvl="1" indent="-182880" algn="l">
              <a:lnSpc>
                <a:spcPct val="90000"/>
              </a:lnSpc>
              <a:spcAft>
                <a:spcPts val="600"/>
              </a:spcAft>
              <a:buFont typeface="Garamond" pitchFamily="18" charset="0"/>
              <a:buChar char="◦"/>
            </a:pPr>
            <a:endParaRPr lang="en-US" sz="1500" dirty="0"/>
          </a:p>
        </p:txBody>
      </p:sp>
      <p:sp>
        <p:nvSpPr>
          <p:cNvPr id="24" name="Rectangle 23">
            <a:extLst>
              <a:ext uri="{FF2B5EF4-FFF2-40B4-BE49-F238E27FC236}">
                <a16:creationId xmlns:a16="http://schemas.microsoft.com/office/drawing/2014/main" id="{25B8B2C1-56D3-48CF-B950-1C2F68E198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115771" y="282258"/>
            <a:ext cx="1846073" cy="2780881"/>
          </a:xfrm>
          <a:prstGeom prst="rect">
            <a:avLst/>
          </a:prstGeom>
          <a:solidFill>
            <a:srgbClr val="405872">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4D37A8D7-D2CC-4162-895A-C3ECA645FB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13957" y="4194827"/>
            <a:ext cx="2071742" cy="2411247"/>
          </a:xfrm>
          <a:prstGeom prst="rect">
            <a:avLst/>
          </a:prstGeom>
          <a:solidFill>
            <a:srgbClr val="405872">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146" name="Picture 2" descr="It's Got Me Again! (1932) | Looney Tunes and Merrie Melodies | The Early  Years">
            <a:extLst>
              <a:ext uri="{FF2B5EF4-FFF2-40B4-BE49-F238E27FC236}">
                <a16:creationId xmlns:a16="http://schemas.microsoft.com/office/drawing/2014/main" id="{E0E2FD53-BDA5-492F-8159-45DD363B5A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04587" y="365890"/>
            <a:ext cx="3352989" cy="254156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A picture containing indoor, black, table, desk&#10;&#10;Description automatically generated">
            <a:extLst>
              <a:ext uri="{FF2B5EF4-FFF2-40B4-BE49-F238E27FC236}">
                <a16:creationId xmlns:a16="http://schemas.microsoft.com/office/drawing/2014/main" id="{5FA838D4-33B0-4D95-8CD6-6589C8552C13}"/>
              </a:ext>
            </a:extLst>
          </p:cNvPr>
          <p:cNvPicPr>
            <a:picLocks noChangeAspect="1"/>
          </p:cNvPicPr>
          <p:nvPr/>
        </p:nvPicPr>
        <p:blipFill>
          <a:blip r:embed="rId3"/>
          <a:stretch>
            <a:fillRect/>
          </a:stretch>
        </p:blipFill>
        <p:spPr>
          <a:xfrm>
            <a:off x="7432601" y="4542011"/>
            <a:ext cx="4114938" cy="2204535"/>
          </a:xfrm>
          <a:prstGeom prst="rect">
            <a:avLst/>
          </a:prstGeom>
        </p:spPr>
      </p:pic>
      <p:pic>
        <p:nvPicPr>
          <p:cNvPr id="10" name="Picture 9" descr="A picture containing indoor, white, lamp, furniture&#10;&#10;Description automatically generated">
            <a:extLst>
              <a:ext uri="{FF2B5EF4-FFF2-40B4-BE49-F238E27FC236}">
                <a16:creationId xmlns:a16="http://schemas.microsoft.com/office/drawing/2014/main" id="{2168134D-AE59-49A9-840E-650BDDC26D9F}"/>
              </a:ext>
            </a:extLst>
          </p:cNvPr>
          <p:cNvPicPr>
            <a:picLocks noChangeAspect="1"/>
          </p:cNvPicPr>
          <p:nvPr/>
        </p:nvPicPr>
        <p:blipFill>
          <a:blip r:embed="rId4"/>
          <a:stretch>
            <a:fillRect/>
          </a:stretch>
        </p:blipFill>
        <p:spPr>
          <a:xfrm>
            <a:off x="9372248" y="2972024"/>
            <a:ext cx="2665437" cy="1523664"/>
          </a:xfrm>
          <a:prstGeom prst="rect">
            <a:avLst/>
          </a:prstGeom>
        </p:spPr>
      </p:pic>
    </p:spTree>
    <p:extLst>
      <p:ext uri="{BB962C8B-B14F-4D97-AF65-F5344CB8AC3E}">
        <p14:creationId xmlns:p14="http://schemas.microsoft.com/office/powerpoint/2010/main" val="30795218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85000"/>
            <a:alpha val="60000"/>
          </a:schemeClr>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B645BD8A-B13F-463A-9101-4FB883F064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94003B42-F17E-473C-9366-9369C04711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3190" y="457200"/>
            <a:ext cx="11281609" cy="5943603"/>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sp>
      <p:sp>
        <p:nvSpPr>
          <p:cNvPr id="26" name="Rectangle 25">
            <a:extLst>
              <a:ext uri="{FF2B5EF4-FFF2-40B4-BE49-F238E27FC236}">
                <a16:creationId xmlns:a16="http://schemas.microsoft.com/office/drawing/2014/main" id="{149DDF01-2EFB-49D0-864E-0CE29F33A6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6738" y="621793"/>
            <a:ext cx="10954512" cy="5614416"/>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1163720" y="1956613"/>
            <a:ext cx="9860547" cy="3005463"/>
          </a:xfrm>
        </p:spPr>
        <p:txBody>
          <a:bodyPr vert="horz" lIns="91440" tIns="45720" rIns="91440" bIns="45720" rtlCol="0">
            <a:normAutofit/>
          </a:bodyPr>
          <a:lstStyle/>
          <a:p>
            <a:r>
              <a:rPr lang="en-US" cap="none" spc="0" dirty="0">
                <a:solidFill>
                  <a:schemeClr val="bg1"/>
                </a:solidFill>
              </a:rPr>
              <a:t>CONCLUSION/REVIEW</a:t>
            </a:r>
          </a:p>
        </p:txBody>
      </p:sp>
      <p:sp>
        <p:nvSpPr>
          <p:cNvPr id="28" name="Rectangle 27">
            <a:extLst>
              <a:ext uri="{FF2B5EF4-FFF2-40B4-BE49-F238E27FC236}">
                <a16:creationId xmlns:a16="http://schemas.microsoft.com/office/drawing/2014/main" id="{8EEA5BB7-5B71-4B52-AD7F-3BA82A6177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446824"/>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30" name="Straight Connector 29">
            <a:extLst>
              <a:ext uri="{FF2B5EF4-FFF2-40B4-BE49-F238E27FC236}">
                <a16:creationId xmlns:a16="http://schemas.microsoft.com/office/drawing/2014/main" id="{2A1BDD5A-B952-463D-8BF6-F89EC6F21CA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455369"/>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A2C2EF86-4721-4AC5-AC3A-5343FE12BA8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941820" y="455369"/>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F42A6C7C-49DA-4D7E-9647-1696C74DF81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100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20401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Savon">
      <a:majorFont>
        <a:latin typeface="Avenir Next LT Pro 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venir Next LT Pro"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ppt/theme/themeOverride1.xml><?xml version="1.0" encoding="utf-8"?>
<a:themeOverride xmlns:a="http://schemas.openxmlformats.org/drawingml/2006/main">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2.xml><?xml version="1.0" encoding="utf-8"?>
<a:themeOverride xmlns:a="http://schemas.openxmlformats.org/drawingml/2006/main">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6DBD101-FC0A-4B21-82B0-57CAA7AEEC7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975FBC4-9D33-46BE-911D-419763BA9AF9}">
  <ds:schemaRefs>
    <ds:schemaRef ds:uri="http://schemas.microsoft.com/office/2006/metadata/properties"/>
    <ds:schemaRef ds:uri="http://schemas.microsoft.com/office/infopath/2007/PartnerControls"/>
    <ds:schemaRef ds:uri="71af3243-3dd4-4a8d-8c0d-dd76da1f02a5"/>
  </ds:schemaRefs>
</ds:datastoreItem>
</file>

<file path=customXml/itemProps3.xml><?xml version="1.0" encoding="utf-8"?>
<ds:datastoreItem xmlns:ds="http://schemas.openxmlformats.org/officeDocument/2006/customXml" ds:itemID="{294F055B-D391-44D3-A87A-BCD07BD5A31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3089</TotalTime>
  <Words>381</Words>
  <Application>Microsoft Office PowerPoint</Application>
  <PresentationFormat>Widescreen</PresentationFormat>
  <Paragraphs>81</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Avenir Next LT Pro</vt:lpstr>
      <vt:lpstr>Avenir Next LT Pro Light</vt:lpstr>
      <vt:lpstr>Garamond</vt:lpstr>
      <vt:lpstr>SavonVTI</vt:lpstr>
      <vt:lpstr>“IT’S GOT ME AGAIN!”</vt:lpstr>
      <vt:lpstr>“IT’S GOT ME AGAIN”</vt:lpstr>
      <vt:lpstr>HISTORY</vt:lpstr>
      <vt:lpstr>CHARACTERS</vt:lpstr>
      <vt:lpstr>3 Act Structure</vt:lpstr>
      <vt:lpstr>Circular Structure (It’s Got Me Again)</vt:lpstr>
      <vt:lpstr>TECHNIQUE/ RECEPTION</vt:lpstr>
      <vt:lpstr>PRINCIPLES OF ANIMATION</vt:lpstr>
      <vt:lpstr>CONCLUSION/REVIEW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OlD MAN AND THE SEA”</dc:title>
  <dc:creator>Skonicki, Matthew M</dc:creator>
  <cp:lastModifiedBy>Skonicki, Matthew M</cp:lastModifiedBy>
  <cp:revision>92</cp:revision>
  <dcterms:created xsi:type="dcterms:W3CDTF">2020-09-22T14:50:00Z</dcterms:created>
  <dcterms:modified xsi:type="dcterms:W3CDTF">2022-04-04T16:00:08Z</dcterms:modified>
</cp:coreProperties>
</file>