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3" r:id="rId5"/>
    <p:sldId id="296" r:id="rId6"/>
    <p:sldId id="297" r:id="rId7"/>
    <p:sldId id="298" r:id="rId8"/>
    <p:sldId id="295" r:id="rId9"/>
    <p:sldId id="300" r:id="rId10"/>
    <p:sldId id="301" r:id="rId11"/>
    <p:sldId id="302" r:id="rId12"/>
    <p:sldId id="30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6" d="100"/>
          <a:sy n="76" d="100"/>
        </p:scale>
        <p:origin x="82" y="5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2" qsCatId="simple" csTypeId="urn:microsoft.com/office/officeart/2005/8/colors/accent1_2" csCatId="accent1" phldr="1"/>
      <dgm:spPr/>
      <dgm:t>
        <a:bodyPr/>
        <a:lstStyle/>
        <a:p>
          <a:endParaRPr lang="en-US"/>
        </a:p>
      </dgm:t>
    </dgm:pt>
    <dgm:pt modelId="{E5E4D699-C3CF-4415-B32C-A18B48AFE2A3}">
      <dgm:prSet/>
      <dgm:spPr/>
      <dgm:t>
        <a:bodyPr/>
        <a:lstStyle/>
        <a:p>
          <a:r>
            <a:rPr lang="en-US" dirty="0"/>
            <a:t>Setup</a:t>
          </a:r>
        </a:p>
      </dgm:t>
    </dgm:pt>
    <dgm:pt modelId="{C7C70553-EB1A-4554-849D-8153CC4AFCEB}" type="parTrans" cxnId="{A2DF84EA-DA42-4F03-BD6F-8E8D9966CB10}">
      <dgm:prSet/>
      <dgm:spPr/>
      <dgm:t>
        <a:bodyPr/>
        <a:lstStyle/>
        <a:p>
          <a:endParaRPr lang="en-US"/>
        </a:p>
      </dgm:t>
    </dgm:pt>
    <dgm:pt modelId="{61990FFE-20A5-4112-BACD-16BA28C36EBA}" type="sibTrans" cxnId="{A2DF84EA-DA42-4F03-BD6F-8E8D9966CB10}">
      <dgm:prSet/>
      <dgm:spPr/>
      <dgm:t>
        <a:bodyPr/>
        <a:lstStyle/>
        <a:p>
          <a:endParaRPr lang="en-US"/>
        </a:p>
      </dgm:t>
    </dgm:pt>
    <dgm:pt modelId="{9DB38719-EEF9-4638-91CE-8E8C646CC524}">
      <dgm:prSet/>
      <dgm:spPr/>
      <dgm:t>
        <a:bodyPr/>
        <a:lstStyle/>
        <a:p>
          <a:r>
            <a:rPr lang="en-US" dirty="0"/>
            <a:t>The Mouse Bypasses the Mouse Trap to wind up</a:t>
          </a:r>
        </a:p>
        <a:p>
          <a:r>
            <a:rPr lang="en-US" dirty="0"/>
            <a:t>The Gramophone.</a:t>
          </a:r>
        </a:p>
      </dgm:t>
    </dgm:pt>
    <dgm:pt modelId="{2D70C797-29DD-498F-9D71-4F6A2362408D}" type="parTrans" cxnId="{82C2E40D-9BC0-4ADA-915E-708000D2737D}">
      <dgm:prSet/>
      <dgm:spPr/>
      <dgm:t>
        <a:bodyPr/>
        <a:lstStyle/>
        <a:p>
          <a:endParaRPr lang="en-US"/>
        </a:p>
      </dgm:t>
    </dgm:pt>
    <dgm:pt modelId="{B8EFC625-D79E-4B16-A077-46ABEB1913DC}" type="sibTrans" cxnId="{82C2E40D-9BC0-4ADA-915E-708000D2737D}">
      <dgm:prSet/>
      <dgm:spPr/>
      <dgm:t>
        <a:bodyPr/>
        <a:lstStyle/>
        <a:p>
          <a:endParaRPr lang="en-US"/>
        </a:p>
      </dgm:t>
    </dgm:pt>
    <dgm:pt modelId="{5FC34D3A-C8D4-483C-8695-507470E74D50}">
      <dgm:prSet/>
      <dgm:spPr/>
      <dgm:t>
        <a:bodyPr/>
        <a:lstStyle/>
        <a:p>
          <a:r>
            <a:rPr lang="en-US" dirty="0"/>
            <a:t>Catalyst</a:t>
          </a:r>
        </a:p>
      </dgm:t>
    </dgm:pt>
    <dgm:pt modelId="{9978A89C-C2F1-4241-807C-13619E6D6376}" type="parTrans" cxnId="{277179CE-E2F5-4733-8D23-9E37CACB7B9E}">
      <dgm:prSet/>
      <dgm:spPr/>
      <dgm:t>
        <a:bodyPr/>
        <a:lstStyle/>
        <a:p>
          <a:endParaRPr lang="en-US"/>
        </a:p>
      </dgm:t>
    </dgm:pt>
    <dgm:pt modelId="{1DECF9F5-40C0-4379-BCCE-7BCAAD54807B}" type="sibTrans" cxnId="{277179CE-E2F5-4733-8D23-9E37CACB7B9E}">
      <dgm:prSet/>
      <dgm:spPr/>
      <dgm:t>
        <a:bodyPr/>
        <a:lstStyle/>
        <a:p>
          <a:endParaRPr lang="en-US"/>
        </a:p>
      </dgm:t>
    </dgm:pt>
    <dgm:pt modelId="{C057D6ED-8F49-42DC-B8A7-C07F68F0F734}">
      <dgm:prSet/>
      <dgm:spPr/>
      <dgm:t>
        <a:bodyPr/>
        <a:lstStyle/>
        <a:p>
          <a:r>
            <a:rPr lang="en-US" dirty="0"/>
            <a:t>The Music from the</a:t>
          </a:r>
        </a:p>
        <a:p>
          <a:r>
            <a:rPr lang="en-US" dirty="0"/>
            <a:t>Gramophone triggers a party of dancing by the emerging mouse</a:t>
          </a:r>
        </a:p>
      </dgm:t>
    </dgm:pt>
    <dgm:pt modelId="{131D11D9-3030-4E3B-8F84-0108E6497B2A}" type="parTrans" cxnId="{FB0FA082-3950-4822-951F-05A1A9548F18}">
      <dgm:prSet/>
      <dgm:spPr/>
      <dgm:t>
        <a:bodyPr/>
        <a:lstStyle/>
        <a:p>
          <a:endParaRPr lang="en-US"/>
        </a:p>
      </dgm:t>
    </dgm:pt>
    <dgm:pt modelId="{6E885013-4246-43E1-A818-2251A99C8FD2}" type="sibTrans" cxnId="{FB0FA082-3950-4822-951F-05A1A9548F18}">
      <dgm:prSet/>
      <dgm:spPr/>
      <dgm:t>
        <a:bodyPr/>
        <a:lstStyle/>
        <a:p>
          <a:endParaRPr lang="en-US"/>
        </a:p>
      </dgm:t>
    </dgm:pt>
    <dgm:pt modelId="{9845D52A-E054-4EB0-A5A3-32AE7DC6D645}">
      <dgm:prSet/>
      <dgm:spPr/>
      <dgm:t>
        <a:bodyPr/>
        <a:lstStyle/>
        <a:p>
          <a:r>
            <a:rPr lang="en-US" dirty="0"/>
            <a:t>Turning Point</a:t>
          </a:r>
        </a:p>
        <a:p>
          <a:r>
            <a:rPr lang="en-US" dirty="0"/>
            <a:t>#1</a:t>
          </a:r>
        </a:p>
      </dgm:t>
    </dgm:pt>
    <dgm:pt modelId="{952EE001-86C3-4022-96EE-ABDB540B8A78}" type="parTrans" cxnId="{B04C6215-C46D-4282-963F-02A26E25C8AB}">
      <dgm:prSet/>
      <dgm:spPr/>
      <dgm:t>
        <a:bodyPr/>
        <a:lstStyle/>
        <a:p>
          <a:endParaRPr lang="en-US"/>
        </a:p>
      </dgm:t>
    </dgm:pt>
    <dgm:pt modelId="{796364FD-7651-493A-AEE5-8DD45DF8EEAC}" type="sibTrans" cxnId="{B04C6215-C46D-4282-963F-02A26E25C8AB}">
      <dgm:prSet/>
      <dgm:spPr/>
      <dgm:t>
        <a:bodyPr/>
        <a:lstStyle/>
        <a:p>
          <a:endParaRPr lang="en-US"/>
        </a:p>
      </dgm:t>
    </dgm:pt>
    <dgm:pt modelId="{566C4A8F-CE66-4FF5-AF11-6C385F74A275}">
      <dgm:prSet/>
      <dgm:spPr/>
      <dgm:t>
        <a:bodyPr/>
        <a:lstStyle/>
        <a:p>
          <a:r>
            <a:rPr lang="en-US" dirty="0"/>
            <a:t>The Hungry Cat makes his way into the house and reeks havoc. Chasing the head mouse.</a:t>
          </a:r>
        </a:p>
      </dgm:t>
    </dgm:pt>
    <dgm:pt modelId="{375C5A5E-5F04-4FE8-98F8-795867C18A18}" type="parTrans" cxnId="{66E8CE3C-459F-4648-B4D7-5039298A0E92}">
      <dgm:prSet/>
      <dgm:spPr/>
      <dgm:t>
        <a:bodyPr/>
        <a:lstStyle/>
        <a:p>
          <a:endParaRPr lang="en-US"/>
        </a:p>
      </dgm:t>
    </dgm:pt>
    <dgm:pt modelId="{E74B8A5E-78D9-4E5B-86E1-203DE271581F}" type="sibTrans" cxnId="{66E8CE3C-459F-4648-B4D7-5039298A0E92}">
      <dgm:prSet/>
      <dgm:spPr/>
      <dgm:t>
        <a:bodyPr/>
        <a:lstStyle/>
        <a:p>
          <a:endParaRPr lang="en-US"/>
        </a:p>
      </dgm:t>
    </dgm:pt>
    <dgm:pt modelId="{9AC77E87-FC4D-4F04-889B-73358514DC0D}">
      <dgm:prSet/>
      <dgm:spPr/>
      <dgm:t>
        <a:bodyPr/>
        <a:lstStyle/>
        <a:p>
          <a:r>
            <a:rPr lang="en-US" dirty="0"/>
            <a:t>Turning Point #2</a:t>
          </a:r>
        </a:p>
      </dgm:t>
    </dgm:pt>
    <dgm:pt modelId="{B29F90F6-921F-42B9-A496-5D121F61821E}" type="parTrans" cxnId="{04774158-8FAB-47B4-A2EE-D3D3A7E958BE}">
      <dgm:prSet/>
      <dgm:spPr/>
      <dgm:t>
        <a:bodyPr/>
        <a:lstStyle/>
        <a:p>
          <a:endParaRPr lang="en-US"/>
        </a:p>
      </dgm:t>
    </dgm:pt>
    <dgm:pt modelId="{3A77AB9A-DF29-465E-A0A5-D4FA3D0C537F}" type="sibTrans" cxnId="{04774158-8FAB-47B4-A2EE-D3D3A7E958BE}">
      <dgm:prSet/>
      <dgm:spPr/>
      <dgm:t>
        <a:bodyPr/>
        <a:lstStyle/>
        <a:p>
          <a:endParaRPr lang="en-US"/>
        </a:p>
      </dgm:t>
    </dgm:pt>
    <dgm:pt modelId="{C2F0E5C9-2943-4A9B-872F-ECF6B159E9F4}">
      <dgm:prSet/>
      <dgm:spPr/>
      <dgm:t>
        <a:bodyPr/>
        <a:lstStyle/>
        <a:p>
          <a:r>
            <a:rPr lang="en-US" dirty="0"/>
            <a:t>The Hungry Cat corners the mouse in a corner where the mouse proclaims in song “It’s Got Me Again”</a:t>
          </a:r>
        </a:p>
      </dgm:t>
    </dgm:pt>
    <dgm:pt modelId="{8FBB852D-32B7-4273-9DE3-951F1CFE69EC}" type="parTrans" cxnId="{F7608388-5A1F-4FE9-96E5-520EA7B1F725}">
      <dgm:prSet/>
      <dgm:spPr/>
      <dgm:t>
        <a:bodyPr/>
        <a:lstStyle/>
        <a:p>
          <a:endParaRPr lang="en-US"/>
        </a:p>
      </dgm:t>
    </dgm:pt>
    <dgm:pt modelId="{1A62CB6F-38D7-44F2-AFAB-0C4382E3DA24}" type="sibTrans" cxnId="{F7608388-5A1F-4FE9-96E5-520EA7B1F725}">
      <dgm:prSet/>
      <dgm:spPr/>
      <dgm:t>
        <a:bodyPr/>
        <a:lstStyle/>
        <a:p>
          <a:endParaRPr lang="en-US"/>
        </a:p>
      </dgm:t>
    </dgm:pt>
    <dgm:pt modelId="{0565ADDB-B39F-4370-99AB-C8FC5530D085}">
      <dgm:prSet/>
      <dgm:spPr/>
      <dgm:t>
        <a:bodyPr/>
        <a:lstStyle/>
        <a:p>
          <a:r>
            <a:rPr lang="en-US" dirty="0"/>
            <a:t>Climax</a:t>
          </a:r>
        </a:p>
      </dgm:t>
    </dgm:pt>
    <dgm:pt modelId="{FA48FD4D-916C-41A0-BD26-23B20E7D181B}" type="parTrans" cxnId="{3EFDE424-04E2-483C-A2DB-D0EE5ADD6E58}">
      <dgm:prSet/>
      <dgm:spPr/>
      <dgm:t>
        <a:bodyPr/>
        <a:lstStyle/>
        <a:p>
          <a:endParaRPr lang="en-US"/>
        </a:p>
      </dgm:t>
    </dgm:pt>
    <dgm:pt modelId="{D29D66E8-082E-4788-B193-A60820807C20}" type="sibTrans" cxnId="{3EFDE424-04E2-483C-A2DB-D0EE5ADD6E58}">
      <dgm:prSet/>
      <dgm:spPr/>
      <dgm:t>
        <a:bodyPr/>
        <a:lstStyle/>
        <a:p>
          <a:endParaRPr lang="en-US"/>
        </a:p>
      </dgm:t>
    </dgm:pt>
    <dgm:pt modelId="{465310C1-38FA-4A72-9FE4-4D9AC02206F5}">
      <dgm:prSet/>
      <dgm:spPr/>
      <dgm:t>
        <a:bodyPr/>
        <a:lstStyle/>
        <a:p>
          <a:r>
            <a:rPr lang="en-US" dirty="0"/>
            <a:t>Final</a:t>
          </a:r>
        </a:p>
        <a:p>
          <a:r>
            <a:rPr lang="en-US" dirty="0"/>
            <a:t>Confrontation</a:t>
          </a:r>
        </a:p>
      </dgm:t>
    </dgm:pt>
    <dgm:pt modelId="{16600BBA-59FE-4C06-9328-87F133B6349B}" type="parTrans" cxnId="{9AD84F2B-CFB5-4188-93F1-67AF677A64EF}">
      <dgm:prSet/>
      <dgm:spPr/>
      <dgm:t>
        <a:bodyPr/>
        <a:lstStyle/>
        <a:p>
          <a:endParaRPr lang="en-US"/>
        </a:p>
      </dgm:t>
    </dgm:pt>
    <dgm:pt modelId="{DCFA739E-7867-4F96-956B-C05E443A6027}" type="sibTrans" cxnId="{9AD84F2B-CFB5-4188-93F1-67AF677A64EF}">
      <dgm:prSet/>
      <dgm:spPr/>
      <dgm:t>
        <a:bodyPr/>
        <a:lstStyle/>
        <a:p>
          <a:endParaRPr lang="en-US"/>
        </a:p>
      </dgm:t>
    </dgm:pt>
    <dgm:pt modelId="{5375D3DA-CDE8-4FFD-9A91-4B39798A9198}">
      <dgm:prSet/>
      <dgm:spPr/>
      <dgm:t>
        <a:bodyPr/>
        <a:lstStyle/>
        <a:p>
          <a:r>
            <a:rPr lang="en-US" dirty="0"/>
            <a:t>Resolution</a:t>
          </a:r>
        </a:p>
      </dgm:t>
    </dgm:pt>
    <dgm:pt modelId="{EDFCD756-6C74-4D03-A0B3-76BC793F27AA}" type="parTrans" cxnId="{8B2CE27D-90E5-4495-B0DF-8B33CFAC6B99}">
      <dgm:prSet/>
      <dgm:spPr/>
      <dgm:t>
        <a:bodyPr/>
        <a:lstStyle/>
        <a:p>
          <a:endParaRPr lang="en-US"/>
        </a:p>
      </dgm:t>
    </dgm:pt>
    <dgm:pt modelId="{0E693B65-8370-4A81-BEE2-32A4D4C077B8}" type="sibTrans" cxnId="{8B2CE27D-90E5-4495-B0DF-8B33CFAC6B99}">
      <dgm:prSet/>
      <dgm:spPr/>
      <dgm:t>
        <a:bodyPr/>
        <a:lstStyle/>
        <a:p>
          <a:endParaRPr lang="en-US"/>
        </a:p>
      </dgm:t>
    </dgm:pt>
    <dgm:pt modelId="{0580C383-85A3-425E-A44E-5E7306FF943E}" type="pres">
      <dgm:prSet presAssocID="{08F627ED-A304-4697-8C44-18E45D3D2B1A}" presName="Name0" presStyleCnt="0">
        <dgm:presLayoutVars>
          <dgm:chMax/>
          <dgm:chPref/>
          <dgm:animLvl val="lvl"/>
        </dgm:presLayoutVars>
      </dgm:prSet>
      <dgm:spPr/>
    </dgm:pt>
    <dgm:pt modelId="{78B1F1D9-D4A1-4078-8320-A9F734DAF01D}" type="pres">
      <dgm:prSet presAssocID="{E5E4D699-C3CF-4415-B32C-A18B48AFE2A3}" presName="composite" presStyleCnt="0"/>
      <dgm:spPr/>
    </dgm:pt>
    <dgm:pt modelId="{556899F1-13C2-441E-879C-8B5F26234632}" type="pres">
      <dgm:prSet presAssocID="{E5E4D699-C3CF-4415-B32C-A18B48AFE2A3}" presName="Parent1" presStyleLbl="alignNode1" presStyleIdx="0" presStyleCnt="7" custLinFactY="151142" custLinFactNeighborX="4349" custLinFactNeighborY="200000">
        <dgm:presLayoutVars>
          <dgm:chMax val="1"/>
          <dgm:chPref val="1"/>
          <dgm:bulletEnabled val="1"/>
        </dgm:presLayoutVars>
      </dgm:prSet>
      <dgm:spPr/>
    </dgm:pt>
    <dgm:pt modelId="{3F8C8DF1-69FF-4267-9807-429FE1F669A4}" type="pres">
      <dgm:prSet presAssocID="{E5E4D699-C3CF-4415-B32C-A18B48AFE2A3}" presName="Childtext1" presStyleLbl="revTx" presStyleIdx="0" presStyleCnt="7">
        <dgm:presLayoutVars>
          <dgm:chMax val="0"/>
          <dgm:chPref val="0"/>
          <dgm:bulletEnabled/>
        </dgm:presLayoutVars>
      </dgm:prSet>
      <dgm:spPr/>
    </dgm:pt>
    <dgm:pt modelId="{7CD542A5-A839-406E-A09D-761397CD34CA}" type="pres">
      <dgm:prSet presAssocID="{E5E4D699-C3CF-4415-B32C-A18B48AFE2A3}" presName="ConnectLine" presStyleLbl="sibTrans1D1" presStyleIdx="0" presStyleCnt="7"/>
      <dgm:spPr>
        <a:noFill/>
        <a:ln w="12700" cap="flat" cmpd="sng" algn="ctr">
          <a:solidFill>
            <a:schemeClr val="accent1">
              <a:hueOff val="0"/>
              <a:satOff val="0"/>
              <a:lumOff val="0"/>
              <a:alphaOff val="0"/>
            </a:schemeClr>
          </a:solidFill>
          <a:prstDash val="dash"/>
        </a:ln>
        <a:effectLst/>
      </dgm:spPr>
    </dgm:pt>
    <dgm:pt modelId="{8EAC9032-35F1-40A2-BA92-FC6DD5F3161F}" type="pres">
      <dgm:prSet presAssocID="{E5E4D699-C3CF-4415-B32C-A18B48AFE2A3}" presName="ConnectLineEnd" presStyleLbl="node1" presStyleIdx="0" presStyleCnt="7"/>
      <dgm:spPr/>
    </dgm:pt>
    <dgm:pt modelId="{CF11A881-B1B6-4E4B-9AB0-2514A9285EBA}" type="pres">
      <dgm:prSet presAssocID="{E5E4D699-C3CF-4415-B32C-A18B48AFE2A3}" presName="EmptyPane" presStyleCnt="0"/>
      <dgm:spPr/>
    </dgm:pt>
    <dgm:pt modelId="{0EDA1889-E3C7-4C7B-AA49-EF34A4D5D342}" type="pres">
      <dgm:prSet presAssocID="{61990FFE-20A5-4112-BACD-16BA28C36EBA}" presName="spaceBetweenRectangles" presStyleLbl="fgAcc1" presStyleIdx="0" presStyleCnt="6"/>
      <dgm:spPr/>
    </dgm:pt>
    <dgm:pt modelId="{AF022427-467C-44D2-B19C-073E877201DB}" type="pres">
      <dgm:prSet presAssocID="{5FC34D3A-C8D4-483C-8695-507470E74D50}" presName="composite" presStyleCnt="0"/>
      <dgm:spPr/>
    </dgm:pt>
    <dgm:pt modelId="{63AECF3B-25CA-476D-B7CA-904B4760CF3F}" type="pres">
      <dgm:prSet presAssocID="{5FC34D3A-C8D4-483C-8695-507470E74D50}" presName="Parent1" presStyleLbl="alignNode1" presStyleIdx="1" presStyleCnt="7" custScaleY="102126" custLinFactY="55476" custLinFactNeighborX="-6937" custLinFactNeighborY="100000">
        <dgm:presLayoutVars>
          <dgm:chMax val="1"/>
          <dgm:chPref val="1"/>
          <dgm:bulletEnabled val="1"/>
        </dgm:presLayoutVars>
      </dgm:prSet>
      <dgm:spPr/>
    </dgm:pt>
    <dgm:pt modelId="{7197D426-886B-449E-A886-FD13F5E0AC97}" type="pres">
      <dgm:prSet presAssocID="{5FC34D3A-C8D4-483C-8695-507470E74D50}" presName="Childtext1" presStyleLbl="revTx" presStyleIdx="1" presStyleCnt="7">
        <dgm:presLayoutVars>
          <dgm:chMax val="0"/>
          <dgm:chPref val="0"/>
          <dgm:bulletEnabled/>
        </dgm:presLayoutVars>
      </dgm:prSet>
      <dgm:spPr/>
    </dgm:pt>
    <dgm:pt modelId="{B9D6C9D4-469A-4107-97AE-8C43EA5CB946}" type="pres">
      <dgm:prSet presAssocID="{5FC34D3A-C8D4-483C-8695-507470E74D50}" presName="ConnectLine" presStyleLbl="sibTrans1D1" presStyleIdx="1" presStyleCnt="7"/>
      <dgm:spPr>
        <a:noFill/>
        <a:ln w="12700" cap="flat" cmpd="sng" algn="ctr">
          <a:solidFill>
            <a:schemeClr val="accent1">
              <a:hueOff val="0"/>
              <a:satOff val="0"/>
              <a:lumOff val="0"/>
              <a:alphaOff val="0"/>
            </a:schemeClr>
          </a:solidFill>
          <a:prstDash val="dash"/>
        </a:ln>
        <a:effectLst/>
      </dgm:spPr>
    </dgm:pt>
    <dgm:pt modelId="{C1BEC2C0-22DD-44C4-AAFC-5C26B7685EF4}" type="pres">
      <dgm:prSet presAssocID="{5FC34D3A-C8D4-483C-8695-507470E74D50}" presName="ConnectLineEnd" presStyleLbl="node1" presStyleIdx="1" presStyleCnt="7"/>
      <dgm:spPr/>
    </dgm:pt>
    <dgm:pt modelId="{AC3D3D7F-40C6-4526-8B59-8E5946ACD3E0}" type="pres">
      <dgm:prSet presAssocID="{5FC34D3A-C8D4-483C-8695-507470E74D50}" presName="EmptyPane" presStyleCnt="0"/>
      <dgm:spPr/>
    </dgm:pt>
    <dgm:pt modelId="{1E3B17F3-BEE3-4918-AC1A-690DF45EE902}" type="pres">
      <dgm:prSet presAssocID="{1DECF9F5-40C0-4379-BCCE-7BCAAD54807B}" presName="spaceBetweenRectangles" presStyleLbl="fgAcc1" presStyleIdx="1" presStyleCnt="6"/>
      <dgm:spPr/>
    </dgm:pt>
    <dgm:pt modelId="{D1770950-AE34-40D9-810A-BC109B39D24D}" type="pres">
      <dgm:prSet presAssocID="{9845D52A-E054-4EB0-A5A3-32AE7DC6D645}" presName="composite" presStyleCnt="0"/>
      <dgm:spPr/>
    </dgm:pt>
    <dgm:pt modelId="{BF256D98-0EB6-41C8-AEED-E83691475757}" type="pres">
      <dgm:prSet presAssocID="{9845D52A-E054-4EB0-A5A3-32AE7DC6D645}" presName="Parent1" presStyleLbl="alignNode1" presStyleIdx="2" presStyleCnt="7" custLinFactNeighborX="-13875" custLinFactNeighborY="74041">
        <dgm:presLayoutVars>
          <dgm:chMax val="1"/>
          <dgm:chPref val="1"/>
          <dgm:bulletEnabled val="1"/>
        </dgm:presLayoutVars>
      </dgm:prSet>
      <dgm:spPr/>
    </dgm:pt>
    <dgm:pt modelId="{DEDEAEC8-775B-4A0E-BDF8-C0B5BC0821DF}" type="pres">
      <dgm:prSet presAssocID="{9845D52A-E054-4EB0-A5A3-32AE7DC6D645}" presName="Childtext1" presStyleLbl="revTx" presStyleIdx="2" presStyleCnt="7">
        <dgm:presLayoutVars>
          <dgm:chMax val="0"/>
          <dgm:chPref val="0"/>
          <dgm:bulletEnabled/>
        </dgm:presLayoutVars>
      </dgm:prSet>
      <dgm:spPr/>
    </dgm:pt>
    <dgm:pt modelId="{D59E0661-D3C3-4072-9F55-5F1D1C88A7C9}" type="pres">
      <dgm:prSet presAssocID="{9845D52A-E054-4EB0-A5A3-32AE7DC6D645}" presName="ConnectLine" presStyleLbl="sibTrans1D1" presStyleIdx="2" presStyleCnt="7"/>
      <dgm:spPr>
        <a:noFill/>
        <a:ln w="12700" cap="flat" cmpd="sng" algn="ctr">
          <a:solidFill>
            <a:schemeClr val="accent1">
              <a:hueOff val="0"/>
              <a:satOff val="0"/>
              <a:lumOff val="0"/>
              <a:alphaOff val="0"/>
            </a:schemeClr>
          </a:solidFill>
          <a:prstDash val="dash"/>
        </a:ln>
        <a:effectLst/>
      </dgm:spPr>
    </dgm:pt>
    <dgm:pt modelId="{4A753F44-E78B-4293-B0C7-6430408A43FA}" type="pres">
      <dgm:prSet presAssocID="{9845D52A-E054-4EB0-A5A3-32AE7DC6D645}" presName="ConnectLineEnd" presStyleLbl="node1" presStyleIdx="2" presStyleCnt="7"/>
      <dgm:spPr/>
    </dgm:pt>
    <dgm:pt modelId="{40AE410E-3FB3-4E51-8DE0-EDECFB7DA049}" type="pres">
      <dgm:prSet presAssocID="{9845D52A-E054-4EB0-A5A3-32AE7DC6D645}" presName="EmptyPane" presStyleCnt="0"/>
      <dgm:spPr/>
    </dgm:pt>
    <dgm:pt modelId="{601495B8-8CCC-4CA7-9BCE-B7441480B866}" type="pres">
      <dgm:prSet presAssocID="{796364FD-7651-493A-AEE5-8DD45DF8EEAC}" presName="spaceBetweenRectangles" presStyleLbl="fgAcc1" presStyleIdx="2" presStyleCnt="6"/>
      <dgm:spPr/>
    </dgm:pt>
    <dgm:pt modelId="{5B34DA1A-FC3A-4252-92D3-378DC0EC0FE5}" type="pres">
      <dgm:prSet presAssocID="{9AC77E87-FC4D-4F04-889B-73358514DC0D}" presName="composite" presStyleCnt="0"/>
      <dgm:spPr/>
    </dgm:pt>
    <dgm:pt modelId="{2167599F-F719-471E-A82D-5E79BEF908F2}" type="pres">
      <dgm:prSet presAssocID="{9AC77E87-FC4D-4F04-889B-73358514DC0D}" presName="Parent1" presStyleLbl="alignNode1" presStyleIdx="3" presStyleCnt="7" custScaleX="111705" custScaleY="98997" custLinFactY="-27296" custLinFactNeighborX="14898" custLinFactNeighborY="-100000">
        <dgm:presLayoutVars>
          <dgm:chMax val="1"/>
          <dgm:chPref val="1"/>
          <dgm:bulletEnabled val="1"/>
        </dgm:presLayoutVars>
      </dgm:prSet>
      <dgm:spPr/>
    </dgm:pt>
    <dgm:pt modelId="{BFDCC47A-3FE9-44B5-9256-8406C22486BA}" type="pres">
      <dgm:prSet presAssocID="{9AC77E87-FC4D-4F04-889B-73358514DC0D}" presName="Childtext1" presStyleLbl="revTx" presStyleIdx="3" presStyleCnt="7">
        <dgm:presLayoutVars>
          <dgm:chMax val="0"/>
          <dgm:chPref val="0"/>
          <dgm:bulletEnabled/>
        </dgm:presLayoutVars>
      </dgm:prSet>
      <dgm:spPr/>
    </dgm:pt>
    <dgm:pt modelId="{DF12EC0F-ABC1-486B-A916-C06438CBEF0F}" type="pres">
      <dgm:prSet presAssocID="{9AC77E87-FC4D-4F04-889B-73358514DC0D}" presName="ConnectLine" presStyleLbl="sibTrans1D1" presStyleIdx="3" presStyleCnt="7"/>
      <dgm:spPr>
        <a:noFill/>
        <a:ln w="12700" cap="flat" cmpd="sng" algn="ctr">
          <a:solidFill>
            <a:schemeClr val="accent1">
              <a:hueOff val="0"/>
              <a:satOff val="0"/>
              <a:lumOff val="0"/>
              <a:alphaOff val="0"/>
            </a:schemeClr>
          </a:solidFill>
          <a:prstDash val="dash"/>
        </a:ln>
        <a:effectLst/>
      </dgm:spPr>
    </dgm:pt>
    <dgm:pt modelId="{140BD0F3-FA93-4CE5-A91C-40B9CBAA8403}" type="pres">
      <dgm:prSet presAssocID="{9AC77E87-FC4D-4F04-889B-73358514DC0D}" presName="ConnectLineEnd" presStyleLbl="node1" presStyleIdx="3" presStyleCnt="7"/>
      <dgm:spPr/>
    </dgm:pt>
    <dgm:pt modelId="{D3810F1D-4B00-48FE-B4C9-510F3F52C1C3}" type="pres">
      <dgm:prSet presAssocID="{9AC77E87-FC4D-4F04-889B-73358514DC0D}" presName="EmptyPane" presStyleCnt="0"/>
      <dgm:spPr/>
    </dgm:pt>
    <dgm:pt modelId="{8DEFA53D-1E6A-4075-AAC0-485467F0C1E1}" type="pres">
      <dgm:prSet presAssocID="{3A77AB9A-DF29-465E-A0A5-D4FA3D0C537F}" presName="spaceBetweenRectangles" presStyleLbl="fgAcc1" presStyleIdx="3" presStyleCnt="6"/>
      <dgm:spPr/>
    </dgm:pt>
    <dgm:pt modelId="{333943AA-CEF6-450D-918E-9F441C58139C}" type="pres">
      <dgm:prSet presAssocID="{0565ADDB-B39F-4370-99AB-C8FC5530D085}" presName="composite" presStyleCnt="0"/>
      <dgm:spPr/>
    </dgm:pt>
    <dgm:pt modelId="{A822D44E-892D-4170-8A91-D13FF81AD8BE}" type="pres">
      <dgm:prSet presAssocID="{0565ADDB-B39F-4370-99AB-C8FC5530D085}" presName="Parent1" presStyleLbl="alignNode1" presStyleIdx="4" presStyleCnt="7" custScaleY="102126" custLinFactY="-100000" custLinFactNeighborX="8753" custLinFactNeighborY="-198253">
        <dgm:presLayoutVars>
          <dgm:chMax val="1"/>
          <dgm:chPref val="1"/>
          <dgm:bulletEnabled val="1"/>
        </dgm:presLayoutVars>
      </dgm:prSet>
      <dgm:spPr/>
    </dgm:pt>
    <dgm:pt modelId="{6B5FB97D-9301-4539-8503-97642971E6D1}" type="pres">
      <dgm:prSet presAssocID="{0565ADDB-B39F-4370-99AB-C8FC5530D085}" presName="Childtext1" presStyleLbl="revTx" presStyleIdx="4" presStyleCnt="7">
        <dgm:presLayoutVars>
          <dgm:chMax val="0"/>
          <dgm:chPref val="0"/>
          <dgm:bulletEnabled/>
        </dgm:presLayoutVars>
      </dgm:prSet>
      <dgm:spPr/>
    </dgm:pt>
    <dgm:pt modelId="{3FB39676-6DE9-4CE7-9F91-C54C5FCCD6F2}" type="pres">
      <dgm:prSet presAssocID="{0565ADDB-B39F-4370-99AB-C8FC5530D085}" presName="ConnectLine" presStyleLbl="sibTrans1D1" presStyleIdx="4" presStyleCnt="7"/>
      <dgm:spPr>
        <a:noFill/>
        <a:ln w="12700" cap="flat" cmpd="sng" algn="ctr">
          <a:solidFill>
            <a:schemeClr val="accent1">
              <a:hueOff val="0"/>
              <a:satOff val="0"/>
              <a:lumOff val="0"/>
              <a:alphaOff val="0"/>
            </a:schemeClr>
          </a:solidFill>
          <a:prstDash val="dash"/>
        </a:ln>
        <a:effectLst/>
      </dgm:spPr>
    </dgm:pt>
    <dgm:pt modelId="{313B1F38-0F80-4A7E-BE4E-66A71ECB4A67}" type="pres">
      <dgm:prSet presAssocID="{0565ADDB-B39F-4370-99AB-C8FC5530D085}" presName="ConnectLineEnd" presStyleLbl="node1" presStyleIdx="4" presStyleCnt="7"/>
      <dgm:spPr/>
    </dgm:pt>
    <dgm:pt modelId="{E2499CB3-4619-4E21-AB48-F01D10286EFC}" type="pres">
      <dgm:prSet presAssocID="{0565ADDB-B39F-4370-99AB-C8FC5530D085}" presName="EmptyPane" presStyleCnt="0"/>
      <dgm:spPr/>
    </dgm:pt>
    <dgm:pt modelId="{BBDA0969-0C04-4F9B-A0E6-2CFE29BE8F4E}" type="pres">
      <dgm:prSet presAssocID="{D29D66E8-082E-4788-B193-A60820807C20}" presName="spaceBetweenRectangles" presStyleLbl="fgAcc1" presStyleIdx="4" presStyleCnt="6"/>
      <dgm:spPr/>
    </dgm:pt>
    <dgm:pt modelId="{69195423-BB0C-4638-9C5D-29A56B57ABA2}" type="pres">
      <dgm:prSet presAssocID="{465310C1-38FA-4A72-9FE4-4D9AC02206F5}" presName="composite" presStyleCnt="0"/>
      <dgm:spPr/>
    </dgm:pt>
    <dgm:pt modelId="{C34BC46C-CD6C-4435-8736-7D375557C599}" type="pres">
      <dgm:prSet presAssocID="{465310C1-38FA-4A72-9FE4-4D9AC02206F5}" presName="Parent1" presStyleLbl="alignNode1" presStyleIdx="5" presStyleCnt="7" custScaleY="102126" custLinFactY="-22813" custLinFactNeighborX="7721" custLinFactNeighborY="-100000">
        <dgm:presLayoutVars>
          <dgm:chMax val="1"/>
          <dgm:chPref val="1"/>
          <dgm:bulletEnabled val="1"/>
        </dgm:presLayoutVars>
      </dgm:prSet>
      <dgm:spPr/>
    </dgm:pt>
    <dgm:pt modelId="{1DB7A9DA-FACC-4C48-90F6-860D51E0FFD2}" type="pres">
      <dgm:prSet presAssocID="{465310C1-38FA-4A72-9FE4-4D9AC02206F5}" presName="Childtext1" presStyleLbl="revTx" presStyleIdx="5" presStyleCnt="7">
        <dgm:presLayoutVars>
          <dgm:chMax val="0"/>
          <dgm:chPref val="0"/>
          <dgm:bulletEnabled/>
        </dgm:presLayoutVars>
      </dgm:prSet>
      <dgm:spPr/>
    </dgm:pt>
    <dgm:pt modelId="{2F8194B5-E0ED-4D88-9315-C0F466539A27}" type="pres">
      <dgm:prSet presAssocID="{465310C1-38FA-4A72-9FE4-4D9AC02206F5}" presName="ConnectLine" presStyleLbl="sibTrans1D1" presStyleIdx="5" presStyleCnt="7"/>
      <dgm:spPr>
        <a:noFill/>
        <a:ln w="12700" cap="flat" cmpd="sng" algn="ctr">
          <a:solidFill>
            <a:schemeClr val="accent1">
              <a:hueOff val="0"/>
              <a:satOff val="0"/>
              <a:lumOff val="0"/>
              <a:alphaOff val="0"/>
            </a:schemeClr>
          </a:solidFill>
          <a:prstDash val="dash"/>
        </a:ln>
        <a:effectLst/>
      </dgm:spPr>
    </dgm:pt>
    <dgm:pt modelId="{ADE9139E-5776-4398-89E4-97AE14B72D8B}" type="pres">
      <dgm:prSet presAssocID="{465310C1-38FA-4A72-9FE4-4D9AC02206F5}" presName="ConnectLineEnd" presStyleLbl="node1" presStyleIdx="5" presStyleCnt="7"/>
      <dgm:spPr/>
    </dgm:pt>
    <dgm:pt modelId="{5BE21BF4-6FE7-425D-A812-42A7C1F5C051}" type="pres">
      <dgm:prSet presAssocID="{465310C1-38FA-4A72-9FE4-4D9AC02206F5}" presName="EmptyPane" presStyleCnt="0"/>
      <dgm:spPr/>
    </dgm:pt>
    <dgm:pt modelId="{6F0633C9-6485-428A-B037-9789F6A7D0C4}" type="pres">
      <dgm:prSet presAssocID="{DCFA739E-7867-4F96-956B-C05E443A6027}" presName="spaceBetweenRectangles" presStyleLbl="fgAcc1" presStyleIdx="5" presStyleCnt="6"/>
      <dgm:spPr/>
    </dgm:pt>
    <dgm:pt modelId="{C8940CD5-6B25-45D5-839E-2E7B7D570AB2}" type="pres">
      <dgm:prSet presAssocID="{5375D3DA-CDE8-4FFD-9A91-4B39798A9198}" presName="composite" presStyleCnt="0"/>
      <dgm:spPr/>
    </dgm:pt>
    <dgm:pt modelId="{473C5EF8-4F3A-49F1-8F38-54E4EE899FC1}" type="pres">
      <dgm:prSet presAssocID="{5375D3DA-CDE8-4FFD-9A91-4B39798A9198}" presName="Parent1" presStyleLbl="alignNode1" presStyleIdx="6" presStyleCnt="7" custScaleY="102126" custLinFactY="88612" custLinFactNeighborX="17443" custLinFactNeighborY="100000">
        <dgm:presLayoutVars>
          <dgm:chMax val="1"/>
          <dgm:chPref val="1"/>
          <dgm:bulletEnabled val="1"/>
        </dgm:presLayoutVars>
      </dgm:prSet>
      <dgm:spPr/>
    </dgm:pt>
    <dgm:pt modelId="{3363568F-22DD-4353-BC7E-DB02D076CB0E}" type="pres">
      <dgm:prSet presAssocID="{5375D3DA-CDE8-4FFD-9A91-4B39798A9198}" presName="Childtext1" presStyleLbl="revTx" presStyleIdx="6" presStyleCnt="7">
        <dgm:presLayoutVars>
          <dgm:chMax val="0"/>
          <dgm:chPref val="0"/>
          <dgm:bulletEnabled/>
        </dgm:presLayoutVars>
      </dgm:prSet>
      <dgm:spPr/>
    </dgm:pt>
    <dgm:pt modelId="{07761D73-F268-469C-8601-6BA6F2127215}" type="pres">
      <dgm:prSet presAssocID="{5375D3DA-CDE8-4FFD-9A91-4B39798A9198}" presName="ConnectLine" presStyleLbl="sibTrans1D1" presStyleIdx="6" presStyleCnt="7"/>
      <dgm:spPr>
        <a:noFill/>
        <a:ln w="12700" cap="flat" cmpd="sng" algn="ctr">
          <a:solidFill>
            <a:schemeClr val="accent1">
              <a:hueOff val="0"/>
              <a:satOff val="0"/>
              <a:lumOff val="0"/>
              <a:alphaOff val="0"/>
            </a:schemeClr>
          </a:solidFill>
          <a:prstDash val="dash"/>
        </a:ln>
        <a:effectLst/>
      </dgm:spPr>
    </dgm:pt>
    <dgm:pt modelId="{853B6CB8-CEF1-4197-A2D8-D08D568820DA}" type="pres">
      <dgm:prSet presAssocID="{5375D3DA-CDE8-4FFD-9A91-4B39798A9198}" presName="ConnectLineEnd" presStyleLbl="node1" presStyleIdx="6" presStyleCnt="7"/>
      <dgm:spPr/>
    </dgm:pt>
    <dgm:pt modelId="{9AC98426-F071-4968-8166-87C737A32451}" type="pres">
      <dgm:prSet presAssocID="{5375D3DA-CDE8-4FFD-9A91-4B39798A9198}" presName="EmptyPane" presStyleCnt="0"/>
      <dgm:spPr/>
    </dgm:pt>
  </dgm:ptLst>
  <dgm:cxnLst>
    <dgm:cxn modelId="{82C2E40D-9BC0-4ADA-915E-708000D2737D}" srcId="{E5E4D699-C3CF-4415-B32C-A18B48AFE2A3}" destId="{9DB38719-EEF9-4638-91CE-8E8C646CC524}" srcOrd="0" destOrd="0" parTransId="{2D70C797-29DD-498F-9D71-4F6A2362408D}" sibTransId="{B8EFC625-D79E-4B16-A077-46ABEB1913DC}"/>
    <dgm:cxn modelId="{6E1E710E-5FCE-4A3A-BCC2-57EE88D2B611}" type="presOf" srcId="{9845D52A-E054-4EB0-A5A3-32AE7DC6D645}" destId="{BF256D98-0EB6-41C8-AEED-E83691475757}" srcOrd="0" destOrd="0" presId="urn:microsoft.com/office/officeart/2016/7/layout/HexagonTimeline"/>
    <dgm:cxn modelId="{B04C6215-C46D-4282-963F-02A26E25C8AB}" srcId="{08F627ED-A304-4697-8C44-18E45D3D2B1A}" destId="{9845D52A-E054-4EB0-A5A3-32AE7DC6D645}" srcOrd="2" destOrd="0" parTransId="{952EE001-86C3-4022-96EE-ABDB540B8A78}" sibTransId="{796364FD-7651-493A-AEE5-8DD45DF8EEAC}"/>
    <dgm:cxn modelId="{3EFDE424-04E2-483C-A2DB-D0EE5ADD6E58}" srcId="{08F627ED-A304-4697-8C44-18E45D3D2B1A}" destId="{0565ADDB-B39F-4370-99AB-C8FC5530D085}" srcOrd="4" destOrd="0" parTransId="{FA48FD4D-916C-41A0-BD26-23B20E7D181B}" sibTransId="{D29D66E8-082E-4788-B193-A60820807C20}"/>
    <dgm:cxn modelId="{0BBE1328-2BDE-48E8-8607-729E9AD5CC15}" type="presOf" srcId="{9DB38719-EEF9-4638-91CE-8E8C646CC524}" destId="{3F8C8DF1-69FF-4267-9807-429FE1F669A4}" srcOrd="0" destOrd="0" presId="urn:microsoft.com/office/officeart/2016/7/layout/HexagonTimeline"/>
    <dgm:cxn modelId="{BD204A29-3AE9-4D43-8D20-E6691DA3D10E}" type="presOf" srcId="{566C4A8F-CE66-4FF5-AF11-6C385F74A275}" destId="{DEDEAEC8-775B-4A0E-BDF8-C0B5BC0821DF}" srcOrd="0" destOrd="0" presId="urn:microsoft.com/office/officeart/2016/7/layout/HexagonTimeline"/>
    <dgm:cxn modelId="{C5D8602B-517E-43E4-BD3A-FC1FECDD1246}" type="presOf" srcId="{08F627ED-A304-4697-8C44-18E45D3D2B1A}" destId="{0580C383-85A3-425E-A44E-5E7306FF943E}" srcOrd="0" destOrd="0" presId="urn:microsoft.com/office/officeart/2016/7/layout/HexagonTimeline"/>
    <dgm:cxn modelId="{9AD84F2B-CFB5-4188-93F1-67AF677A64EF}" srcId="{08F627ED-A304-4697-8C44-18E45D3D2B1A}" destId="{465310C1-38FA-4A72-9FE4-4D9AC02206F5}" srcOrd="5" destOrd="0" parTransId="{16600BBA-59FE-4C06-9328-87F133B6349B}" sibTransId="{DCFA739E-7867-4F96-956B-C05E443A6027}"/>
    <dgm:cxn modelId="{AA1A1E3C-8F6D-45AE-BAC0-E3B59CC542F9}" type="presOf" srcId="{465310C1-38FA-4A72-9FE4-4D9AC02206F5}" destId="{C34BC46C-CD6C-4435-8736-7D375557C599}" srcOrd="0" destOrd="0" presId="urn:microsoft.com/office/officeart/2016/7/layout/HexagonTimeline"/>
    <dgm:cxn modelId="{66E8CE3C-459F-4648-B4D7-5039298A0E92}" srcId="{9845D52A-E054-4EB0-A5A3-32AE7DC6D645}" destId="{566C4A8F-CE66-4FF5-AF11-6C385F74A275}" srcOrd="0" destOrd="0" parTransId="{375C5A5E-5F04-4FE8-98F8-795867C18A18}" sibTransId="{E74B8A5E-78D9-4E5B-86E1-203DE271581F}"/>
    <dgm:cxn modelId="{6D67163F-4880-4E0E-B95A-F0DDE2AB3673}" type="presOf" srcId="{C2F0E5C9-2943-4A9B-872F-ECF6B159E9F4}" destId="{BFDCC47A-3FE9-44B5-9256-8406C22486BA}" srcOrd="0" destOrd="0" presId="urn:microsoft.com/office/officeart/2016/7/layout/HexagonTimeline"/>
    <dgm:cxn modelId="{04774158-8FAB-47B4-A2EE-D3D3A7E958BE}" srcId="{08F627ED-A304-4697-8C44-18E45D3D2B1A}" destId="{9AC77E87-FC4D-4F04-889B-73358514DC0D}" srcOrd="3" destOrd="0" parTransId="{B29F90F6-921F-42B9-A496-5D121F61821E}" sibTransId="{3A77AB9A-DF29-465E-A0A5-D4FA3D0C537F}"/>
    <dgm:cxn modelId="{8B2CE27D-90E5-4495-B0DF-8B33CFAC6B99}" srcId="{08F627ED-A304-4697-8C44-18E45D3D2B1A}" destId="{5375D3DA-CDE8-4FFD-9A91-4B39798A9198}" srcOrd="6" destOrd="0" parTransId="{EDFCD756-6C74-4D03-A0B3-76BC793F27AA}" sibTransId="{0E693B65-8370-4A81-BEE2-32A4D4C077B8}"/>
    <dgm:cxn modelId="{FF79A57F-A2E9-483E-AD10-5F90BB6D9BFF}" type="presOf" srcId="{5FC34D3A-C8D4-483C-8695-507470E74D50}" destId="{63AECF3B-25CA-476D-B7CA-904B4760CF3F}" srcOrd="0" destOrd="0" presId="urn:microsoft.com/office/officeart/2016/7/layout/HexagonTimeline"/>
    <dgm:cxn modelId="{1271AB81-E140-4853-994F-075B996CCD65}" type="presOf" srcId="{5375D3DA-CDE8-4FFD-9A91-4B39798A9198}" destId="{473C5EF8-4F3A-49F1-8F38-54E4EE899FC1}" srcOrd="0" destOrd="0" presId="urn:microsoft.com/office/officeart/2016/7/layout/HexagonTimeline"/>
    <dgm:cxn modelId="{FB0FA082-3950-4822-951F-05A1A9548F18}" srcId="{5FC34D3A-C8D4-483C-8695-507470E74D50}" destId="{C057D6ED-8F49-42DC-B8A7-C07F68F0F734}" srcOrd="0" destOrd="0" parTransId="{131D11D9-3030-4E3B-8F84-0108E6497B2A}" sibTransId="{6E885013-4246-43E1-A818-2251A99C8FD2}"/>
    <dgm:cxn modelId="{F7608388-5A1F-4FE9-96E5-520EA7B1F725}" srcId="{9AC77E87-FC4D-4F04-889B-73358514DC0D}" destId="{C2F0E5C9-2943-4A9B-872F-ECF6B159E9F4}" srcOrd="0" destOrd="0" parTransId="{8FBB852D-32B7-4273-9DE3-951F1CFE69EC}" sibTransId="{1A62CB6F-38D7-44F2-AFAB-0C4382E3DA24}"/>
    <dgm:cxn modelId="{A6BB1BBC-671E-4B35-937E-DD6E947B3158}" type="presOf" srcId="{C057D6ED-8F49-42DC-B8A7-C07F68F0F734}" destId="{7197D426-886B-449E-A886-FD13F5E0AC97}" srcOrd="0" destOrd="0" presId="urn:microsoft.com/office/officeart/2016/7/layout/HexagonTimeline"/>
    <dgm:cxn modelId="{8A799FC3-8399-493A-91BF-EB64F7AE6848}" type="presOf" srcId="{0565ADDB-B39F-4370-99AB-C8FC5530D085}" destId="{A822D44E-892D-4170-8A91-D13FF81AD8BE}" srcOrd="0" destOrd="0" presId="urn:microsoft.com/office/officeart/2016/7/layout/HexagonTimeline"/>
    <dgm:cxn modelId="{EBF452CA-3471-43AB-ACE9-A8D1E3C66270}" type="presOf" srcId="{E5E4D699-C3CF-4415-B32C-A18B48AFE2A3}" destId="{556899F1-13C2-441E-879C-8B5F26234632}" srcOrd="0" destOrd="0" presId="urn:microsoft.com/office/officeart/2016/7/layout/HexagonTimeline"/>
    <dgm:cxn modelId="{277179CE-E2F5-4733-8D23-9E37CACB7B9E}" srcId="{08F627ED-A304-4697-8C44-18E45D3D2B1A}" destId="{5FC34D3A-C8D4-483C-8695-507470E74D50}" srcOrd="1" destOrd="0" parTransId="{9978A89C-C2F1-4241-807C-13619E6D6376}" sibTransId="{1DECF9F5-40C0-4379-BCCE-7BCAAD54807B}"/>
    <dgm:cxn modelId="{D83265D3-E692-4137-90D3-748CD191DC94}" type="presOf" srcId="{9AC77E87-FC4D-4F04-889B-73358514DC0D}" destId="{2167599F-F719-471E-A82D-5E79BEF908F2}" srcOrd="0" destOrd="0" presId="urn:microsoft.com/office/officeart/2016/7/layout/HexagonTimeline"/>
    <dgm:cxn modelId="{A2DF84EA-DA42-4F03-BD6F-8E8D9966CB10}" srcId="{08F627ED-A304-4697-8C44-18E45D3D2B1A}" destId="{E5E4D699-C3CF-4415-B32C-A18B48AFE2A3}" srcOrd="0" destOrd="0" parTransId="{C7C70553-EB1A-4554-849D-8153CC4AFCEB}" sibTransId="{61990FFE-20A5-4112-BACD-16BA28C36EBA}"/>
    <dgm:cxn modelId="{F6B66A9F-F428-4AD7-99F8-E293C148ADA4}" type="presParOf" srcId="{0580C383-85A3-425E-A44E-5E7306FF943E}" destId="{78B1F1D9-D4A1-4078-8320-A9F734DAF01D}" srcOrd="0" destOrd="0" presId="urn:microsoft.com/office/officeart/2016/7/layout/HexagonTimeline"/>
    <dgm:cxn modelId="{F8D9346E-E7B0-4A3E-A3E5-66D91A5BB4EF}" type="presParOf" srcId="{78B1F1D9-D4A1-4078-8320-A9F734DAF01D}" destId="{556899F1-13C2-441E-879C-8B5F26234632}" srcOrd="0" destOrd="0" presId="urn:microsoft.com/office/officeart/2016/7/layout/HexagonTimeline"/>
    <dgm:cxn modelId="{1F4BFCED-49A0-470B-807C-94766C1A6E88}" type="presParOf" srcId="{78B1F1D9-D4A1-4078-8320-A9F734DAF01D}" destId="{3F8C8DF1-69FF-4267-9807-429FE1F669A4}" srcOrd="1" destOrd="0" presId="urn:microsoft.com/office/officeart/2016/7/layout/HexagonTimeline"/>
    <dgm:cxn modelId="{453F1C98-FCC0-488D-9610-0BEFFADC7BBD}" type="presParOf" srcId="{78B1F1D9-D4A1-4078-8320-A9F734DAF01D}" destId="{7CD542A5-A839-406E-A09D-761397CD34CA}" srcOrd="2" destOrd="0" presId="urn:microsoft.com/office/officeart/2016/7/layout/HexagonTimeline"/>
    <dgm:cxn modelId="{1D60F2B8-EC42-4898-9347-2E9FEA726633}" type="presParOf" srcId="{78B1F1D9-D4A1-4078-8320-A9F734DAF01D}" destId="{8EAC9032-35F1-40A2-BA92-FC6DD5F3161F}" srcOrd="3" destOrd="0" presId="urn:microsoft.com/office/officeart/2016/7/layout/HexagonTimeline"/>
    <dgm:cxn modelId="{0C4C8501-E8D0-4411-8A38-A7BBFDB0E499}" type="presParOf" srcId="{78B1F1D9-D4A1-4078-8320-A9F734DAF01D}" destId="{CF11A881-B1B6-4E4B-9AB0-2514A9285EBA}" srcOrd="4" destOrd="0" presId="urn:microsoft.com/office/officeart/2016/7/layout/HexagonTimeline"/>
    <dgm:cxn modelId="{1070EAB3-C0F2-4158-9934-A96BE7D30CD9}" type="presParOf" srcId="{0580C383-85A3-425E-A44E-5E7306FF943E}" destId="{0EDA1889-E3C7-4C7B-AA49-EF34A4D5D342}" srcOrd="1" destOrd="0" presId="urn:microsoft.com/office/officeart/2016/7/layout/HexagonTimeline"/>
    <dgm:cxn modelId="{FFEB116A-0DE3-4720-BD99-8ABC77BD1C02}" type="presParOf" srcId="{0580C383-85A3-425E-A44E-5E7306FF943E}" destId="{AF022427-467C-44D2-B19C-073E877201DB}" srcOrd="2" destOrd="0" presId="urn:microsoft.com/office/officeart/2016/7/layout/HexagonTimeline"/>
    <dgm:cxn modelId="{9EF28E46-6E27-4C18-BDF8-0BFCC94FA57E}" type="presParOf" srcId="{AF022427-467C-44D2-B19C-073E877201DB}" destId="{63AECF3B-25CA-476D-B7CA-904B4760CF3F}" srcOrd="0" destOrd="0" presId="urn:microsoft.com/office/officeart/2016/7/layout/HexagonTimeline"/>
    <dgm:cxn modelId="{E6ED1BB3-E46F-42D9-9458-24DED11FEC07}" type="presParOf" srcId="{AF022427-467C-44D2-B19C-073E877201DB}" destId="{7197D426-886B-449E-A886-FD13F5E0AC97}" srcOrd="1" destOrd="0" presId="urn:microsoft.com/office/officeart/2016/7/layout/HexagonTimeline"/>
    <dgm:cxn modelId="{FECFBD0C-B248-4FB1-86E5-D192B987C2F5}" type="presParOf" srcId="{AF022427-467C-44D2-B19C-073E877201DB}" destId="{B9D6C9D4-469A-4107-97AE-8C43EA5CB946}" srcOrd="2" destOrd="0" presId="urn:microsoft.com/office/officeart/2016/7/layout/HexagonTimeline"/>
    <dgm:cxn modelId="{B645B247-C944-4B53-A533-FC70B88844CA}" type="presParOf" srcId="{AF022427-467C-44D2-B19C-073E877201DB}" destId="{C1BEC2C0-22DD-44C4-AAFC-5C26B7685EF4}" srcOrd="3" destOrd="0" presId="urn:microsoft.com/office/officeart/2016/7/layout/HexagonTimeline"/>
    <dgm:cxn modelId="{EFEB0104-9BE6-4BE6-8CA4-080E4EC1D796}" type="presParOf" srcId="{AF022427-467C-44D2-B19C-073E877201DB}" destId="{AC3D3D7F-40C6-4526-8B59-8E5946ACD3E0}" srcOrd="4" destOrd="0" presId="urn:microsoft.com/office/officeart/2016/7/layout/HexagonTimeline"/>
    <dgm:cxn modelId="{30813E9F-92FE-457F-A798-34AED8C14747}" type="presParOf" srcId="{0580C383-85A3-425E-A44E-5E7306FF943E}" destId="{1E3B17F3-BEE3-4918-AC1A-690DF45EE902}" srcOrd="3" destOrd="0" presId="urn:microsoft.com/office/officeart/2016/7/layout/HexagonTimeline"/>
    <dgm:cxn modelId="{BFE8FC82-748F-4007-B16A-8ADD470E5CE8}" type="presParOf" srcId="{0580C383-85A3-425E-A44E-5E7306FF943E}" destId="{D1770950-AE34-40D9-810A-BC109B39D24D}" srcOrd="4" destOrd="0" presId="urn:microsoft.com/office/officeart/2016/7/layout/HexagonTimeline"/>
    <dgm:cxn modelId="{DFBD7509-815F-4FB8-A809-02375B172794}" type="presParOf" srcId="{D1770950-AE34-40D9-810A-BC109B39D24D}" destId="{BF256D98-0EB6-41C8-AEED-E83691475757}" srcOrd="0" destOrd="0" presId="urn:microsoft.com/office/officeart/2016/7/layout/HexagonTimeline"/>
    <dgm:cxn modelId="{0C3DD67A-9FDC-4E90-B290-3282E9CF1422}" type="presParOf" srcId="{D1770950-AE34-40D9-810A-BC109B39D24D}" destId="{DEDEAEC8-775B-4A0E-BDF8-C0B5BC0821DF}" srcOrd="1" destOrd="0" presId="urn:microsoft.com/office/officeart/2016/7/layout/HexagonTimeline"/>
    <dgm:cxn modelId="{DE943765-9F2B-414A-B8D6-82E9446F1B9C}" type="presParOf" srcId="{D1770950-AE34-40D9-810A-BC109B39D24D}" destId="{D59E0661-D3C3-4072-9F55-5F1D1C88A7C9}" srcOrd="2" destOrd="0" presId="urn:microsoft.com/office/officeart/2016/7/layout/HexagonTimeline"/>
    <dgm:cxn modelId="{8BCF504B-2DB1-409E-91C5-1930DC978596}" type="presParOf" srcId="{D1770950-AE34-40D9-810A-BC109B39D24D}" destId="{4A753F44-E78B-4293-B0C7-6430408A43FA}" srcOrd="3" destOrd="0" presId="urn:microsoft.com/office/officeart/2016/7/layout/HexagonTimeline"/>
    <dgm:cxn modelId="{D5E0E930-6D1D-4CA3-9410-1B7166E1ECE6}" type="presParOf" srcId="{D1770950-AE34-40D9-810A-BC109B39D24D}" destId="{40AE410E-3FB3-4E51-8DE0-EDECFB7DA049}" srcOrd="4" destOrd="0" presId="urn:microsoft.com/office/officeart/2016/7/layout/HexagonTimeline"/>
    <dgm:cxn modelId="{91F94770-C15E-4938-B10F-2A7CBA135758}" type="presParOf" srcId="{0580C383-85A3-425E-A44E-5E7306FF943E}" destId="{601495B8-8CCC-4CA7-9BCE-B7441480B866}" srcOrd="5" destOrd="0" presId="urn:microsoft.com/office/officeart/2016/7/layout/HexagonTimeline"/>
    <dgm:cxn modelId="{D2F630C4-800F-4F2C-96C2-5FAC8C3DDA3F}" type="presParOf" srcId="{0580C383-85A3-425E-A44E-5E7306FF943E}" destId="{5B34DA1A-FC3A-4252-92D3-378DC0EC0FE5}" srcOrd="6" destOrd="0" presId="urn:microsoft.com/office/officeart/2016/7/layout/HexagonTimeline"/>
    <dgm:cxn modelId="{42E56619-0899-4F93-AA04-6B89D6E75EE2}" type="presParOf" srcId="{5B34DA1A-FC3A-4252-92D3-378DC0EC0FE5}" destId="{2167599F-F719-471E-A82D-5E79BEF908F2}" srcOrd="0" destOrd="0" presId="urn:microsoft.com/office/officeart/2016/7/layout/HexagonTimeline"/>
    <dgm:cxn modelId="{CC8BB429-1C1D-41D0-9C32-118F0D311091}" type="presParOf" srcId="{5B34DA1A-FC3A-4252-92D3-378DC0EC0FE5}" destId="{BFDCC47A-3FE9-44B5-9256-8406C22486BA}" srcOrd="1" destOrd="0" presId="urn:microsoft.com/office/officeart/2016/7/layout/HexagonTimeline"/>
    <dgm:cxn modelId="{4363C672-AA2C-4885-821C-BF5619A95076}" type="presParOf" srcId="{5B34DA1A-FC3A-4252-92D3-378DC0EC0FE5}" destId="{DF12EC0F-ABC1-486B-A916-C06438CBEF0F}" srcOrd="2" destOrd="0" presId="urn:microsoft.com/office/officeart/2016/7/layout/HexagonTimeline"/>
    <dgm:cxn modelId="{F95F8B9A-6966-4FC1-9D25-C6B1B1EDE017}" type="presParOf" srcId="{5B34DA1A-FC3A-4252-92D3-378DC0EC0FE5}" destId="{140BD0F3-FA93-4CE5-A91C-40B9CBAA8403}" srcOrd="3" destOrd="0" presId="urn:microsoft.com/office/officeart/2016/7/layout/HexagonTimeline"/>
    <dgm:cxn modelId="{C6E7CA53-3FC8-438D-A502-77876C4B69E0}" type="presParOf" srcId="{5B34DA1A-FC3A-4252-92D3-378DC0EC0FE5}" destId="{D3810F1D-4B00-48FE-B4C9-510F3F52C1C3}" srcOrd="4" destOrd="0" presId="urn:microsoft.com/office/officeart/2016/7/layout/HexagonTimeline"/>
    <dgm:cxn modelId="{B8100AF4-F770-4C36-ADB5-A0A6D05009D2}" type="presParOf" srcId="{0580C383-85A3-425E-A44E-5E7306FF943E}" destId="{8DEFA53D-1E6A-4075-AAC0-485467F0C1E1}" srcOrd="7" destOrd="0" presId="urn:microsoft.com/office/officeart/2016/7/layout/HexagonTimeline"/>
    <dgm:cxn modelId="{DA9F18B6-9856-44DB-B19E-A093DCE863D9}" type="presParOf" srcId="{0580C383-85A3-425E-A44E-5E7306FF943E}" destId="{333943AA-CEF6-450D-918E-9F441C58139C}" srcOrd="8" destOrd="0" presId="urn:microsoft.com/office/officeart/2016/7/layout/HexagonTimeline"/>
    <dgm:cxn modelId="{E99F930A-DB13-402E-9C7A-BA900A7E50F7}" type="presParOf" srcId="{333943AA-CEF6-450D-918E-9F441C58139C}" destId="{A822D44E-892D-4170-8A91-D13FF81AD8BE}" srcOrd="0" destOrd="0" presId="urn:microsoft.com/office/officeart/2016/7/layout/HexagonTimeline"/>
    <dgm:cxn modelId="{C7F473D5-DB6B-43BC-8CEE-2B2FEBB426AD}" type="presParOf" srcId="{333943AA-CEF6-450D-918E-9F441C58139C}" destId="{6B5FB97D-9301-4539-8503-97642971E6D1}" srcOrd="1" destOrd="0" presId="urn:microsoft.com/office/officeart/2016/7/layout/HexagonTimeline"/>
    <dgm:cxn modelId="{2AA2DD81-EACE-4AFD-A6C6-1ED59AC31E62}" type="presParOf" srcId="{333943AA-CEF6-450D-918E-9F441C58139C}" destId="{3FB39676-6DE9-4CE7-9F91-C54C5FCCD6F2}" srcOrd="2" destOrd="0" presId="urn:microsoft.com/office/officeart/2016/7/layout/HexagonTimeline"/>
    <dgm:cxn modelId="{238DC375-B6A5-4297-8CE8-422C229E5A89}" type="presParOf" srcId="{333943AA-CEF6-450D-918E-9F441C58139C}" destId="{313B1F38-0F80-4A7E-BE4E-66A71ECB4A67}" srcOrd="3" destOrd="0" presId="urn:microsoft.com/office/officeart/2016/7/layout/HexagonTimeline"/>
    <dgm:cxn modelId="{FE65E58C-7551-4E73-BC29-B7DD025C9520}" type="presParOf" srcId="{333943AA-CEF6-450D-918E-9F441C58139C}" destId="{E2499CB3-4619-4E21-AB48-F01D10286EFC}" srcOrd="4" destOrd="0" presId="urn:microsoft.com/office/officeart/2016/7/layout/HexagonTimeline"/>
    <dgm:cxn modelId="{9F934C98-20D0-4EDE-A8B9-E201B3836FBA}" type="presParOf" srcId="{0580C383-85A3-425E-A44E-5E7306FF943E}" destId="{BBDA0969-0C04-4F9B-A0E6-2CFE29BE8F4E}" srcOrd="9" destOrd="0" presId="urn:microsoft.com/office/officeart/2016/7/layout/HexagonTimeline"/>
    <dgm:cxn modelId="{E488BFC5-1E10-4B60-A52B-456FA6180507}" type="presParOf" srcId="{0580C383-85A3-425E-A44E-5E7306FF943E}" destId="{69195423-BB0C-4638-9C5D-29A56B57ABA2}" srcOrd="10" destOrd="0" presId="urn:microsoft.com/office/officeart/2016/7/layout/HexagonTimeline"/>
    <dgm:cxn modelId="{26C721CD-B68B-411A-A110-C3A40C87AB45}" type="presParOf" srcId="{69195423-BB0C-4638-9C5D-29A56B57ABA2}" destId="{C34BC46C-CD6C-4435-8736-7D375557C599}" srcOrd="0" destOrd="0" presId="urn:microsoft.com/office/officeart/2016/7/layout/HexagonTimeline"/>
    <dgm:cxn modelId="{9D795217-B5D3-4A70-A099-6F75539B8600}" type="presParOf" srcId="{69195423-BB0C-4638-9C5D-29A56B57ABA2}" destId="{1DB7A9DA-FACC-4C48-90F6-860D51E0FFD2}" srcOrd="1" destOrd="0" presId="urn:microsoft.com/office/officeart/2016/7/layout/HexagonTimeline"/>
    <dgm:cxn modelId="{AD85AD5E-E3CA-4F43-8D96-34113ED93F39}" type="presParOf" srcId="{69195423-BB0C-4638-9C5D-29A56B57ABA2}" destId="{2F8194B5-E0ED-4D88-9315-C0F466539A27}" srcOrd="2" destOrd="0" presId="urn:microsoft.com/office/officeart/2016/7/layout/HexagonTimeline"/>
    <dgm:cxn modelId="{E7DF3306-C1E2-432D-8459-617F6DB6355F}" type="presParOf" srcId="{69195423-BB0C-4638-9C5D-29A56B57ABA2}" destId="{ADE9139E-5776-4398-89E4-97AE14B72D8B}" srcOrd="3" destOrd="0" presId="urn:microsoft.com/office/officeart/2016/7/layout/HexagonTimeline"/>
    <dgm:cxn modelId="{F84FAFC8-0E61-4B84-829E-F1A0AF140178}" type="presParOf" srcId="{69195423-BB0C-4638-9C5D-29A56B57ABA2}" destId="{5BE21BF4-6FE7-425D-A812-42A7C1F5C051}" srcOrd="4" destOrd="0" presId="urn:microsoft.com/office/officeart/2016/7/layout/HexagonTimeline"/>
    <dgm:cxn modelId="{374F2016-0A23-4D70-B5DC-4415E106C75F}" type="presParOf" srcId="{0580C383-85A3-425E-A44E-5E7306FF943E}" destId="{6F0633C9-6485-428A-B037-9789F6A7D0C4}" srcOrd="11" destOrd="0" presId="urn:microsoft.com/office/officeart/2016/7/layout/HexagonTimeline"/>
    <dgm:cxn modelId="{C4E82F62-B587-4FDF-BB2B-648D03EC42CF}" type="presParOf" srcId="{0580C383-85A3-425E-A44E-5E7306FF943E}" destId="{C8940CD5-6B25-45D5-839E-2E7B7D570AB2}" srcOrd="12" destOrd="0" presId="urn:microsoft.com/office/officeart/2016/7/layout/HexagonTimeline"/>
    <dgm:cxn modelId="{893D3705-2C75-42E1-A585-961C0B063BAC}" type="presParOf" srcId="{C8940CD5-6B25-45D5-839E-2E7B7D570AB2}" destId="{473C5EF8-4F3A-49F1-8F38-54E4EE899FC1}" srcOrd="0" destOrd="0" presId="urn:microsoft.com/office/officeart/2016/7/layout/HexagonTimeline"/>
    <dgm:cxn modelId="{EC216F1B-FE7D-4A74-97E5-21E5DFEE6B75}" type="presParOf" srcId="{C8940CD5-6B25-45D5-839E-2E7B7D570AB2}" destId="{3363568F-22DD-4353-BC7E-DB02D076CB0E}" srcOrd="1" destOrd="0" presId="urn:microsoft.com/office/officeart/2016/7/layout/HexagonTimeline"/>
    <dgm:cxn modelId="{F963B18D-2AA2-42C2-9427-14DA88FFA12F}" type="presParOf" srcId="{C8940CD5-6B25-45D5-839E-2E7B7D570AB2}" destId="{07761D73-F268-469C-8601-6BA6F2127215}" srcOrd="2" destOrd="0" presId="urn:microsoft.com/office/officeart/2016/7/layout/HexagonTimeline"/>
    <dgm:cxn modelId="{0B028829-B198-40C3-9172-6D0605466AD6}" type="presParOf" srcId="{C8940CD5-6B25-45D5-839E-2E7B7D570AB2}" destId="{853B6CB8-CEF1-4197-A2D8-D08D568820DA}" srcOrd="3" destOrd="0" presId="urn:microsoft.com/office/officeart/2016/7/layout/HexagonTimeline"/>
    <dgm:cxn modelId="{3E42279D-C426-4CEF-8DEC-E2C26508A7A0}" type="presParOf" srcId="{C8940CD5-6B25-45D5-839E-2E7B7D570AB2}" destId="{9AC98426-F071-4968-8166-87C737A32451}" srcOrd="4"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6899F1-13C2-441E-879C-8B5F26234632}">
      <dsp:nvSpPr>
        <dsp:cNvPr id="0" name=""/>
        <dsp:cNvSpPr/>
      </dsp:nvSpPr>
      <dsp:spPr>
        <a:xfrm>
          <a:off x="276878" y="4428931"/>
          <a:ext cx="1142244" cy="617007"/>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Setup</a:t>
          </a:r>
        </a:p>
      </dsp:txBody>
      <dsp:txXfrm>
        <a:off x="276878" y="4428931"/>
        <a:ext cx="1018843" cy="617007"/>
      </dsp:txXfrm>
    </dsp:sp>
    <dsp:sp modelId="{3F8C8DF1-69FF-4267-9807-429FE1F669A4}">
      <dsp:nvSpPr>
        <dsp:cNvPr id="0" name=""/>
        <dsp:cNvSpPr/>
      </dsp:nvSpPr>
      <dsp:spPr>
        <a:xfrm>
          <a:off x="54775" y="2166571"/>
          <a:ext cx="1586450" cy="164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The Mouse Bypasses the Mouse Trap to wind up</a:t>
          </a:r>
        </a:p>
        <a:p>
          <a:pPr marL="0" lvl="0" indent="0" algn="ctr" defTabSz="488950">
            <a:lnSpc>
              <a:spcPct val="90000"/>
            </a:lnSpc>
            <a:spcBef>
              <a:spcPct val="0"/>
            </a:spcBef>
            <a:spcAft>
              <a:spcPct val="35000"/>
            </a:spcAft>
            <a:buNone/>
          </a:pPr>
          <a:r>
            <a:rPr lang="en-US" sz="1100" kern="1200" dirty="0"/>
            <a:t>The Gramophone.</a:t>
          </a:r>
        </a:p>
      </dsp:txBody>
      <dsp:txXfrm>
        <a:off x="54775" y="2166571"/>
        <a:ext cx="1586450" cy="1645352"/>
      </dsp:txXfrm>
    </dsp:sp>
    <dsp:sp modelId="{0EDA1889-E3C7-4C7B-AA49-EF34A4D5D342}">
      <dsp:nvSpPr>
        <dsp:cNvPr id="0" name=""/>
        <dsp:cNvSpPr/>
      </dsp:nvSpPr>
      <dsp:spPr>
        <a:xfrm rot="17080479">
          <a:off x="954472" y="4135438"/>
          <a:ext cx="1244592" cy="0"/>
        </a:xfrm>
        <a:custGeom>
          <a:avLst/>
          <a:gdLst/>
          <a:ahLst/>
          <a:cxnLst/>
          <a:rect l="0" t="0" r="0" b="0"/>
          <a:pathLst>
            <a:path>
              <a:moveTo>
                <a:pt x="0" y="0"/>
              </a:moveTo>
              <a:lnTo>
                <a:pt x="1244592"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D542A5-A839-406E-A09D-761397CD34CA}">
      <dsp:nvSpPr>
        <dsp:cNvPr id="0" name=""/>
        <dsp:cNvSpPr/>
      </dsp:nvSpPr>
      <dsp:spPr>
        <a:xfrm>
          <a:off x="848000" y="3914758"/>
          <a:ext cx="0" cy="514172"/>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EAC9032-35F1-40A2-BA92-FC6DD5F3161F}">
      <dsp:nvSpPr>
        <dsp:cNvPr id="0" name=""/>
        <dsp:cNvSpPr/>
      </dsp:nvSpPr>
      <dsp:spPr>
        <a:xfrm>
          <a:off x="796583" y="3811924"/>
          <a:ext cx="102834" cy="1028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3AECF3B-25CA-476D-B7CA-904B4760CF3F}">
      <dsp:nvSpPr>
        <dsp:cNvPr id="0" name=""/>
        <dsp:cNvSpPr/>
      </dsp:nvSpPr>
      <dsp:spPr>
        <a:xfrm>
          <a:off x="1734415" y="3218378"/>
          <a:ext cx="1142244" cy="630124"/>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Catalyst</a:t>
          </a:r>
        </a:p>
      </dsp:txBody>
      <dsp:txXfrm>
        <a:off x="1913619" y="3317236"/>
        <a:ext cx="783836" cy="432408"/>
      </dsp:txXfrm>
    </dsp:sp>
    <dsp:sp modelId="{7197D426-886B-449E-A886-FD13F5E0AC97}">
      <dsp:nvSpPr>
        <dsp:cNvPr id="0" name=""/>
        <dsp:cNvSpPr/>
      </dsp:nvSpPr>
      <dsp:spPr>
        <a:xfrm>
          <a:off x="1512312" y="4441461"/>
          <a:ext cx="1586450" cy="1680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dirty="0"/>
            <a:t>The Music from the</a:t>
          </a:r>
        </a:p>
        <a:p>
          <a:pPr marL="0" lvl="0" indent="0" algn="ctr" defTabSz="488950">
            <a:lnSpc>
              <a:spcPct val="90000"/>
            </a:lnSpc>
            <a:spcBef>
              <a:spcPct val="0"/>
            </a:spcBef>
            <a:spcAft>
              <a:spcPct val="35000"/>
            </a:spcAft>
            <a:buNone/>
          </a:pPr>
          <a:r>
            <a:rPr lang="en-US" sz="1100" kern="1200" dirty="0"/>
            <a:t>Gramophone triggers a party of dancing by the emerging mouse</a:t>
          </a:r>
        </a:p>
      </dsp:txBody>
      <dsp:txXfrm>
        <a:off x="1512312" y="4441461"/>
        <a:ext cx="1586450" cy="1680332"/>
      </dsp:txXfrm>
    </dsp:sp>
    <dsp:sp modelId="{1E3B17F3-BEE3-4918-AC1A-690DF45EE902}">
      <dsp:nvSpPr>
        <dsp:cNvPr id="0" name=""/>
        <dsp:cNvSpPr/>
      </dsp:nvSpPr>
      <dsp:spPr>
        <a:xfrm rot="18348924">
          <a:off x="2747302" y="3280571"/>
          <a:ext cx="623671" cy="0"/>
        </a:xfrm>
        <a:custGeom>
          <a:avLst/>
          <a:gdLst/>
          <a:ahLst/>
          <a:cxnLst/>
          <a:rect l="0" t="0" r="0" b="0"/>
          <a:pathLst>
            <a:path>
              <a:moveTo>
                <a:pt x="0" y="0"/>
              </a:moveTo>
              <a:lnTo>
                <a:pt x="62367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D6C9D4-469A-4107-97AE-8C43EA5CB946}">
      <dsp:nvSpPr>
        <dsp:cNvPr id="0" name=""/>
        <dsp:cNvSpPr/>
      </dsp:nvSpPr>
      <dsp:spPr>
        <a:xfrm>
          <a:off x="2305537" y="3836479"/>
          <a:ext cx="0" cy="52510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1BEC2C0-22DD-44C4-AAFC-5C26B7685EF4}">
      <dsp:nvSpPr>
        <dsp:cNvPr id="0" name=""/>
        <dsp:cNvSpPr/>
      </dsp:nvSpPr>
      <dsp:spPr>
        <a:xfrm>
          <a:off x="2254120" y="4355024"/>
          <a:ext cx="102834" cy="10502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F256D98-0EB6-41C8-AEED-E83691475757}">
      <dsp:nvSpPr>
        <dsp:cNvPr id="0" name=""/>
        <dsp:cNvSpPr/>
      </dsp:nvSpPr>
      <dsp:spPr>
        <a:xfrm>
          <a:off x="3241616" y="2719198"/>
          <a:ext cx="1142244" cy="617007"/>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Turning Point</a:t>
          </a:r>
        </a:p>
        <a:p>
          <a:pPr marL="0" lvl="0" indent="0" algn="ctr" defTabSz="488950">
            <a:lnSpc>
              <a:spcPct val="90000"/>
            </a:lnSpc>
            <a:spcBef>
              <a:spcPct val="0"/>
            </a:spcBef>
            <a:spcAft>
              <a:spcPct val="35000"/>
            </a:spcAft>
            <a:buNone/>
          </a:pPr>
          <a:r>
            <a:rPr lang="en-US" sz="1100" kern="1200" dirty="0"/>
            <a:t>#1</a:t>
          </a:r>
        </a:p>
      </dsp:txBody>
      <dsp:txXfrm>
        <a:off x="3419071" y="2815054"/>
        <a:ext cx="787334" cy="425295"/>
      </dsp:txXfrm>
    </dsp:sp>
    <dsp:sp modelId="{DEDEAEC8-775B-4A0E-BDF8-C0B5BC0821DF}">
      <dsp:nvSpPr>
        <dsp:cNvPr id="0" name=""/>
        <dsp:cNvSpPr/>
      </dsp:nvSpPr>
      <dsp:spPr>
        <a:xfrm>
          <a:off x="3019513" y="456838"/>
          <a:ext cx="1586450" cy="164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The Hungry Cat makes his way into the house and reeks havoc. Chasing the head mouse.</a:t>
          </a:r>
        </a:p>
      </dsp:txBody>
      <dsp:txXfrm>
        <a:off x="3019513" y="456838"/>
        <a:ext cx="1586450" cy="1645352"/>
      </dsp:txXfrm>
    </dsp:sp>
    <dsp:sp modelId="{601495B8-8CCC-4CA7-9BCE-B7441480B866}">
      <dsp:nvSpPr>
        <dsp:cNvPr id="0" name=""/>
        <dsp:cNvSpPr/>
      </dsp:nvSpPr>
      <dsp:spPr>
        <a:xfrm rot="18162683">
          <a:off x="4044163" y="2405796"/>
          <a:ext cx="1478257" cy="0"/>
        </a:xfrm>
        <a:custGeom>
          <a:avLst/>
          <a:gdLst/>
          <a:ahLst/>
          <a:cxnLst/>
          <a:rect l="0" t="0" r="0" b="0"/>
          <a:pathLst>
            <a:path>
              <a:moveTo>
                <a:pt x="0" y="0"/>
              </a:moveTo>
              <a:lnTo>
                <a:pt x="1478257"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9E0661-D3C3-4072-9F55-5F1D1C88A7C9}">
      <dsp:nvSpPr>
        <dsp:cNvPr id="0" name=""/>
        <dsp:cNvSpPr/>
      </dsp:nvSpPr>
      <dsp:spPr>
        <a:xfrm>
          <a:off x="3812739" y="2205025"/>
          <a:ext cx="0" cy="514172"/>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4A753F44-E78B-4293-B0C7-6430408A43FA}">
      <dsp:nvSpPr>
        <dsp:cNvPr id="0" name=""/>
        <dsp:cNvSpPr/>
      </dsp:nvSpPr>
      <dsp:spPr>
        <a:xfrm>
          <a:off x="3761321" y="2102190"/>
          <a:ext cx="102834" cy="1028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167599F-F719-471E-A82D-5E79BEF908F2}">
      <dsp:nvSpPr>
        <dsp:cNvPr id="0" name=""/>
        <dsp:cNvSpPr/>
      </dsp:nvSpPr>
      <dsp:spPr>
        <a:xfrm>
          <a:off x="5182722" y="1478481"/>
          <a:ext cx="1275944" cy="610818"/>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Turning Point #2</a:t>
          </a:r>
        </a:p>
      </dsp:txBody>
      <dsp:txXfrm>
        <a:off x="5370493" y="1568370"/>
        <a:ext cx="900402" cy="431040"/>
      </dsp:txXfrm>
    </dsp:sp>
    <dsp:sp modelId="{BFDCC47A-3FE9-44B5-9256-8406C22486BA}">
      <dsp:nvSpPr>
        <dsp:cNvPr id="0" name=""/>
        <dsp:cNvSpPr/>
      </dsp:nvSpPr>
      <dsp:spPr>
        <a:xfrm>
          <a:off x="4934622" y="2717653"/>
          <a:ext cx="1772144" cy="1628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dirty="0"/>
            <a:t>The Hungry Cat corners the mouse in a corner where the mouse proclaims in song “It’s Got Me Again”</a:t>
          </a:r>
        </a:p>
      </dsp:txBody>
      <dsp:txXfrm>
        <a:off x="4934622" y="2717653"/>
        <a:ext cx="1772144" cy="1628849"/>
      </dsp:txXfrm>
    </dsp:sp>
    <dsp:sp modelId="{8DEFA53D-1E6A-4075-AAC0-485467F0C1E1}">
      <dsp:nvSpPr>
        <dsp:cNvPr id="0" name=""/>
        <dsp:cNvSpPr/>
      </dsp:nvSpPr>
      <dsp:spPr>
        <a:xfrm rot="17444208">
          <a:off x="6093804" y="1255616"/>
          <a:ext cx="1129737" cy="0"/>
        </a:xfrm>
        <a:custGeom>
          <a:avLst/>
          <a:gdLst/>
          <a:ahLst/>
          <a:cxnLst/>
          <a:rect l="0" t="0" r="0" b="0"/>
          <a:pathLst>
            <a:path>
              <a:moveTo>
                <a:pt x="0" y="0"/>
              </a:moveTo>
              <a:lnTo>
                <a:pt x="1129737"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12EC0F-ABC1-486B-A916-C06438CBEF0F}">
      <dsp:nvSpPr>
        <dsp:cNvPr id="0" name=""/>
        <dsp:cNvSpPr/>
      </dsp:nvSpPr>
      <dsp:spPr>
        <a:xfrm>
          <a:off x="5820694" y="2094973"/>
          <a:ext cx="0" cy="509015"/>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40BD0F3-FA93-4CE5-A91C-40B9CBAA8403}">
      <dsp:nvSpPr>
        <dsp:cNvPr id="0" name=""/>
        <dsp:cNvSpPr/>
      </dsp:nvSpPr>
      <dsp:spPr>
        <a:xfrm>
          <a:off x="5763258" y="2607082"/>
          <a:ext cx="114871" cy="10180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822D44E-892D-4170-8A91-D13FF81AD8BE}">
      <dsp:nvSpPr>
        <dsp:cNvPr id="0" name=""/>
        <dsp:cNvSpPr/>
      </dsp:nvSpPr>
      <dsp:spPr>
        <a:xfrm>
          <a:off x="6858679" y="412279"/>
          <a:ext cx="1142244" cy="630124"/>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Climax</a:t>
          </a:r>
        </a:p>
      </dsp:txBody>
      <dsp:txXfrm>
        <a:off x="7037883" y="511137"/>
        <a:ext cx="783836" cy="432408"/>
      </dsp:txXfrm>
    </dsp:sp>
    <dsp:sp modelId="{6B5FB97D-9301-4539-8503-97642971E6D1}">
      <dsp:nvSpPr>
        <dsp:cNvPr id="0" name=""/>
        <dsp:cNvSpPr/>
      </dsp:nvSpPr>
      <dsp:spPr>
        <a:xfrm>
          <a:off x="6636575" y="-1861012"/>
          <a:ext cx="1586450" cy="1680332"/>
        </a:xfrm>
        <a:prstGeom prst="rect">
          <a:avLst/>
        </a:prstGeom>
        <a:noFill/>
        <a:ln>
          <a:noFill/>
        </a:ln>
        <a:effectLst/>
      </dsp:spPr>
      <dsp:style>
        <a:lnRef idx="0">
          <a:scrgbClr r="0" g="0" b="0"/>
        </a:lnRef>
        <a:fillRef idx="0">
          <a:scrgbClr r="0" g="0" b="0"/>
        </a:fillRef>
        <a:effectRef idx="0">
          <a:scrgbClr r="0" g="0" b="0"/>
        </a:effectRef>
        <a:fontRef idx="minor"/>
      </dsp:style>
    </dsp:sp>
    <dsp:sp modelId="{BBDA0969-0C04-4F9B-A0E6-2CFE29BE8F4E}">
      <dsp:nvSpPr>
        <dsp:cNvPr id="0" name=""/>
        <dsp:cNvSpPr/>
      </dsp:nvSpPr>
      <dsp:spPr>
        <a:xfrm rot="4100622">
          <a:off x="7631260" y="1271859"/>
          <a:ext cx="1171744" cy="0"/>
        </a:xfrm>
        <a:custGeom>
          <a:avLst/>
          <a:gdLst/>
          <a:ahLst/>
          <a:cxnLst/>
          <a:rect l="0" t="0" r="0" b="0"/>
          <a:pathLst>
            <a:path>
              <a:moveTo>
                <a:pt x="0" y="0"/>
              </a:moveTo>
              <a:lnTo>
                <a:pt x="1171744"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B39676-6DE9-4CE7-9F91-C54C5FCCD6F2}">
      <dsp:nvSpPr>
        <dsp:cNvPr id="0" name=""/>
        <dsp:cNvSpPr/>
      </dsp:nvSpPr>
      <dsp:spPr>
        <a:xfrm>
          <a:off x="7429801" y="-100800"/>
          <a:ext cx="0" cy="52510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313B1F38-0F80-4A7E-BE4E-66A71ECB4A67}">
      <dsp:nvSpPr>
        <dsp:cNvPr id="0" name=""/>
        <dsp:cNvSpPr/>
      </dsp:nvSpPr>
      <dsp:spPr>
        <a:xfrm>
          <a:off x="7378383" y="-199262"/>
          <a:ext cx="102834" cy="10502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34BC46C-CD6C-4435-8736-7D375557C599}">
      <dsp:nvSpPr>
        <dsp:cNvPr id="0" name=""/>
        <dsp:cNvSpPr/>
      </dsp:nvSpPr>
      <dsp:spPr>
        <a:xfrm>
          <a:off x="8433341" y="1501315"/>
          <a:ext cx="1142244" cy="630124"/>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Final</a:t>
          </a:r>
        </a:p>
        <a:p>
          <a:pPr marL="0" lvl="0" indent="0" algn="ctr" defTabSz="488950">
            <a:lnSpc>
              <a:spcPct val="90000"/>
            </a:lnSpc>
            <a:spcBef>
              <a:spcPct val="0"/>
            </a:spcBef>
            <a:spcAft>
              <a:spcPct val="35000"/>
            </a:spcAft>
            <a:buNone/>
          </a:pPr>
          <a:r>
            <a:rPr lang="en-US" sz="1100" kern="1200" dirty="0"/>
            <a:t>Confrontation</a:t>
          </a:r>
        </a:p>
      </dsp:txBody>
      <dsp:txXfrm>
        <a:off x="8612545" y="1600173"/>
        <a:ext cx="783836" cy="432408"/>
      </dsp:txXfrm>
    </dsp:sp>
    <dsp:sp modelId="{1DB7A9DA-FACC-4C48-90F6-860D51E0FFD2}">
      <dsp:nvSpPr>
        <dsp:cNvPr id="0" name=""/>
        <dsp:cNvSpPr/>
      </dsp:nvSpPr>
      <dsp:spPr>
        <a:xfrm>
          <a:off x="8211238" y="2724398"/>
          <a:ext cx="1586450" cy="1680332"/>
        </a:xfrm>
        <a:prstGeom prst="rect">
          <a:avLst/>
        </a:prstGeom>
        <a:noFill/>
        <a:ln>
          <a:noFill/>
        </a:ln>
        <a:effectLst/>
      </dsp:spPr>
      <dsp:style>
        <a:lnRef idx="0">
          <a:scrgbClr r="0" g="0" b="0"/>
        </a:lnRef>
        <a:fillRef idx="0">
          <a:scrgbClr r="0" g="0" b="0"/>
        </a:fillRef>
        <a:effectRef idx="0">
          <a:scrgbClr r="0" g="0" b="0"/>
        </a:effectRef>
        <a:fontRef idx="minor"/>
      </dsp:style>
    </dsp:sp>
    <dsp:sp modelId="{6F0633C9-6485-428A-B037-9789F6A7D0C4}">
      <dsp:nvSpPr>
        <dsp:cNvPr id="0" name=""/>
        <dsp:cNvSpPr/>
      </dsp:nvSpPr>
      <dsp:spPr>
        <a:xfrm rot="4429806">
          <a:off x="8856297" y="2773855"/>
          <a:ext cx="1993831" cy="0"/>
        </a:xfrm>
        <a:custGeom>
          <a:avLst/>
          <a:gdLst/>
          <a:ahLst/>
          <a:cxnLst/>
          <a:rect l="0" t="0" r="0" b="0"/>
          <a:pathLst>
            <a:path>
              <a:moveTo>
                <a:pt x="0" y="0"/>
              </a:moveTo>
              <a:lnTo>
                <a:pt x="199383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8194B5-E0ED-4D88-9315-C0F466539A27}">
      <dsp:nvSpPr>
        <dsp:cNvPr id="0" name=""/>
        <dsp:cNvSpPr/>
      </dsp:nvSpPr>
      <dsp:spPr>
        <a:xfrm>
          <a:off x="9004463" y="2119415"/>
          <a:ext cx="0" cy="52510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ADE9139E-5776-4398-89E4-97AE14B72D8B}">
      <dsp:nvSpPr>
        <dsp:cNvPr id="0" name=""/>
        <dsp:cNvSpPr/>
      </dsp:nvSpPr>
      <dsp:spPr>
        <a:xfrm>
          <a:off x="8953046" y="2637960"/>
          <a:ext cx="102834" cy="10502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73C5EF8-4F3A-49F1-8F38-54E4EE899FC1}">
      <dsp:nvSpPr>
        <dsp:cNvPr id="0" name=""/>
        <dsp:cNvSpPr/>
      </dsp:nvSpPr>
      <dsp:spPr>
        <a:xfrm rot="10800000">
          <a:off x="10130841" y="3416271"/>
          <a:ext cx="1142244" cy="630124"/>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Resolution</a:t>
          </a:r>
        </a:p>
      </dsp:txBody>
      <dsp:txXfrm rot="10800000">
        <a:off x="10256866" y="3416271"/>
        <a:ext cx="1016219" cy="630124"/>
      </dsp:txXfrm>
    </dsp:sp>
    <dsp:sp modelId="{3363568F-22DD-4353-BC7E-DB02D076CB0E}">
      <dsp:nvSpPr>
        <dsp:cNvPr id="0" name=""/>
        <dsp:cNvSpPr/>
      </dsp:nvSpPr>
      <dsp:spPr>
        <a:xfrm>
          <a:off x="9908738" y="1142980"/>
          <a:ext cx="1586450" cy="1680332"/>
        </a:xfrm>
        <a:prstGeom prst="rect">
          <a:avLst/>
        </a:prstGeom>
        <a:noFill/>
        <a:ln>
          <a:noFill/>
        </a:ln>
        <a:effectLst/>
      </dsp:spPr>
      <dsp:style>
        <a:lnRef idx="0">
          <a:scrgbClr r="0" g="0" b="0"/>
        </a:lnRef>
        <a:fillRef idx="0">
          <a:scrgbClr r="0" g="0" b="0"/>
        </a:fillRef>
        <a:effectRef idx="0">
          <a:scrgbClr r="0" g="0" b="0"/>
        </a:effectRef>
        <a:fontRef idx="minor"/>
      </dsp:style>
    </dsp:sp>
    <dsp:sp modelId="{07761D73-F268-469C-8601-6BA6F2127215}">
      <dsp:nvSpPr>
        <dsp:cNvPr id="0" name=""/>
        <dsp:cNvSpPr/>
      </dsp:nvSpPr>
      <dsp:spPr>
        <a:xfrm>
          <a:off x="10701963" y="2903191"/>
          <a:ext cx="0" cy="52510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53B6CB8-CEF1-4197-A2D8-D08D568820DA}">
      <dsp:nvSpPr>
        <dsp:cNvPr id="0" name=""/>
        <dsp:cNvSpPr/>
      </dsp:nvSpPr>
      <dsp:spPr>
        <a:xfrm>
          <a:off x="10650546" y="2804729"/>
          <a:ext cx="102834" cy="10502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4/4/2022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7134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203008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9999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80400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4/4/2022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15796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819987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53768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07196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09782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4/4/2022</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26886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4/4/2022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9130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4/4/2022</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113215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73E9A47A-0DE5-4DA7-BAE9-484DFD0FC1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ln w="6350" cap="flat" cmpd="sng" algn="ctr">
            <a:noFill/>
            <a:prstDash val="solid"/>
          </a:ln>
          <a:effectLst>
            <a:outerShdw blurRad="50800" algn="ctr" rotWithShape="0">
              <a:prstClr val="black">
                <a:alpha val="66000"/>
              </a:prstClr>
            </a:outerShdw>
            <a:softEdge rad="0"/>
          </a:effectLst>
        </p:spPr>
      </p:sp>
      <p:sp>
        <p:nvSpPr>
          <p:cNvPr id="98" name="Rectangle 97">
            <a:extLst>
              <a:ext uri="{FF2B5EF4-FFF2-40B4-BE49-F238E27FC236}">
                <a16:creationId xmlns:a16="http://schemas.microsoft.com/office/drawing/2014/main" id="{77A036E4-AD62-415C-BE0D-1FAC55129C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314233" y="4495635"/>
            <a:ext cx="9732773" cy="1465112"/>
          </a:xfrm>
        </p:spPr>
        <p:txBody>
          <a:bodyPr>
            <a:normAutofit/>
          </a:bodyPr>
          <a:lstStyle/>
          <a:p>
            <a:r>
              <a:rPr lang="en-US" sz="5100" dirty="0"/>
              <a:t>“IT’S GOT ME AGAIN!”</a:t>
            </a:r>
          </a:p>
        </p:txBody>
      </p:sp>
      <p:sp>
        <p:nvSpPr>
          <p:cNvPr id="100" name="Rectangle 99">
            <a:extLst>
              <a:ext uri="{FF2B5EF4-FFF2-40B4-BE49-F238E27FC236}">
                <a16:creationId xmlns:a16="http://schemas.microsoft.com/office/drawing/2014/main" id="{A7FE32D9-A8E2-4856-8207-E416D87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2" name="Straight Connector 101">
            <a:extLst>
              <a:ext uri="{FF2B5EF4-FFF2-40B4-BE49-F238E27FC236}">
                <a16:creationId xmlns:a16="http://schemas.microsoft.com/office/drawing/2014/main" id="{74FBE789-A5E3-43CB-A8FF-434FE371BC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04BA3B8-B0ED-4CCA-A490-7E59070AA2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7E1469F4-CE99-479D-BBBF-B8F17ED6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3" name="Picture 2" descr="It's Got Me Again! | Looney Tunes Wiki | Fandom">
            <a:extLst>
              <a:ext uri="{FF2B5EF4-FFF2-40B4-BE49-F238E27FC236}">
                <a16:creationId xmlns:a16="http://schemas.microsoft.com/office/drawing/2014/main" id="{DCF602FD-E3AC-4D73-95F3-1E2632159A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0596" y="1216270"/>
            <a:ext cx="4646796" cy="3485097"/>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F23371E2-FADC-41B1-862B-4C7D9659D49E}"/>
              </a:ext>
            </a:extLst>
          </p:cNvPr>
          <p:cNvSpPr txBox="1">
            <a:spLocks/>
          </p:cNvSpPr>
          <p:nvPr/>
        </p:nvSpPr>
        <p:spPr>
          <a:xfrm>
            <a:off x="1975105" y="5615555"/>
            <a:ext cx="7877443" cy="620652"/>
          </a:xfrm>
          <a:prstGeom prst="rect">
            <a:avLst/>
          </a:prstGeom>
        </p:spPr>
        <p:txBody>
          <a:bodyPr vert="horz" lIns="91440" tIns="45720" rIns="91440" bIns="45720" rtlCol="0" anchor="ctr">
            <a:normAutofit/>
          </a:bodyPr>
          <a:lstStyle>
            <a:lvl1pPr algn="ctr" defTabSz="914400" rtl="0" eaLnBrk="1" latinLnBrk="0" hangingPunct="1">
              <a:lnSpc>
                <a:spcPct val="83000"/>
              </a:lnSpc>
              <a:spcBef>
                <a:spcPct val="0"/>
              </a:spcBef>
              <a:buNone/>
              <a:defRPr lang="en-US" sz="6800" b="0" i="0" kern="1200" cap="all" spc="-100" baseline="0" dirty="0">
                <a:solidFill>
                  <a:schemeClr val="tx1">
                    <a:lumMod val="85000"/>
                    <a:lumOff val="15000"/>
                  </a:schemeClr>
                </a:solidFill>
                <a:effectLst/>
                <a:latin typeface="+mj-lt"/>
                <a:ea typeface="+mn-ea"/>
                <a:cs typeface="+mn-cs"/>
              </a:defRPr>
            </a:lvl1pPr>
          </a:lstStyle>
          <a:p>
            <a:r>
              <a:rPr lang="en-US" sz="2400" dirty="0"/>
              <a:t>https://www.youtube.com/watch?v=zx62n_JIULE</a:t>
            </a:r>
          </a:p>
        </p:txBody>
      </p:sp>
    </p:spTree>
    <p:extLst>
      <p:ext uri="{BB962C8B-B14F-4D97-AF65-F5344CB8AC3E}">
        <p14:creationId xmlns:p14="http://schemas.microsoft.com/office/powerpoint/2010/main" val="426968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CC34E14-7009-4770-92C3-8FA9DFFCC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32" name="Rectangle 31">
            <a:extLst>
              <a:ext uri="{FF2B5EF4-FFF2-40B4-BE49-F238E27FC236}">
                <a16:creationId xmlns:a16="http://schemas.microsoft.com/office/drawing/2014/main" id="{B7F09AB8-ED40-4351-A581-146415B87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34" name="Rectangle 33">
            <a:extLst>
              <a:ext uri="{FF2B5EF4-FFF2-40B4-BE49-F238E27FC236}">
                <a16:creationId xmlns:a16="http://schemas.microsoft.com/office/drawing/2014/main" id="{77B2BA5B-1894-4AF7-A31A-68B310384E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F8292AA-2164-4B18-AEBD-CC13F4CA6F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6165" y="282258"/>
            <a:ext cx="5617029" cy="6323816"/>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492E3DD6-EE3F-4714-B087-11DF4E1FB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5" y="424872"/>
            <a:ext cx="5336217" cy="6058223"/>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737486" y="727626"/>
            <a:ext cx="4602152" cy="1718225"/>
          </a:xfrm>
        </p:spPr>
        <p:txBody>
          <a:bodyPr vert="horz" lIns="91440" tIns="45720" rIns="91440" bIns="45720" rtlCol="0" anchor="ctr">
            <a:normAutofit/>
          </a:bodyPr>
          <a:lstStyle/>
          <a:p>
            <a:pPr algn="l">
              <a:lnSpc>
                <a:spcPct val="90000"/>
              </a:lnSpc>
            </a:pPr>
            <a:r>
              <a:rPr lang="en-US" sz="4800" cap="none" spc="0" dirty="0"/>
              <a:t>“IT’S GOT ME AGAIN”</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491761" y="2836248"/>
            <a:ext cx="4864824" cy="2170217"/>
          </a:xfrm>
        </p:spPr>
        <p:txBody>
          <a:bodyPr vert="horz" lIns="91440" tIns="45720" rIns="91440" bIns="45720" rtlCol="0">
            <a:normAutofit/>
          </a:bodyPr>
          <a:lstStyle/>
          <a:p>
            <a:pPr indent="-182880" algn="l">
              <a:lnSpc>
                <a:spcPct val="100000"/>
              </a:lnSpc>
              <a:spcAft>
                <a:spcPts val="600"/>
              </a:spcAft>
              <a:buFont typeface="Garamond" pitchFamily="18" charset="0"/>
              <a:buChar char="◦"/>
            </a:pPr>
            <a:r>
              <a:rPr lang="en-US" dirty="0">
                <a:solidFill>
                  <a:schemeClr val="tx1"/>
                </a:solidFill>
              </a:rPr>
              <a:t>Traditional Cell Animation</a:t>
            </a:r>
          </a:p>
          <a:p>
            <a:pPr indent="-182880" algn="l">
              <a:lnSpc>
                <a:spcPct val="100000"/>
              </a:lnSpc>
              <a:spcAft>
                <a:spcPts val="600"/>
              </a:spcAft>
              <a:buFont typeface="Garamond" pitchFamily="18" charset="0"/>
              <a:buChar char="◦"/>
            </a:pPr>
            <a:r>
              <a:rPr lang="en-US" dirty="0">
                <a:solidFill>
                  <a:schemeClr val="tx1"/>
                </a:solidFill>
              </a:rPr>
              <a:t>Directed by Rudolph </a:t>
            </a:r>
            <a:r>
              <a:rPr lang="en-US" dirty="0" err="1">
                <a:solidFill>
                  <a:schemeClr val="tx1"/>
                </a:solidFill>
              </a:rPr>
              <a:t>Ising</a:t>
            </a:r>
            <a:endParaRPr lang="en-US" dirty="0">
              <a:solidFill>
                <a:schemeClr val="tx1"/>
              </a:solidFill>
            </a:endParaRPr>
          </a:p>
          <a:p>
            <a:pPr indent="-182880" algn="l">
              <a:lnSpc>
                <a:spcPct val="100000"/>
              </a:lnSpc>
              <a:spcAft>
                <a:spcPts val="600"/>
              </a:spcAft>
              <a:buFont typeface="Garamond" pitchFamily="18" charset="0"/>
              <a:buChar char="◦"/>
            </a:pPr>
            <a:r>
              <a:rPr lang="en-US" dirty="0">
                <a:solidFill>
                  <a:schemeClr val="tx1"/>
                </a:solidFill>
              </a:rPr>
              <a:t>1932</a:t>
            </a:r>
          </a:p>
          <a:p>
            <a:pPr indent="-182880" algn="l">
              <a:lnSpc>
                <a:spcPct val="100000"/>
              </a:lnSpc>
              <a:spcAft>
                <a:spcPts val="600"/>
              </a:spcAft>
              <a:buFont typeface="Garamond" pitchFamily="18" charset="0"/>
              <a:buChar char="◦"/>
            </a:pPr>
            <a:r>
              <a:rPr lang="en-US" dirty="0">
                <a:solidFill>
                  <a:schemeClr val="tx1"/>
                </a:solidFill>
              </a:rPr>
              <a:t>Warner Brother’s Pictures</a:t>
            </a:r>
          </a:p>
          <a:p>
            <a:pPr indent="-182880" algn="l">
              <a:lnSpc>
                <a:spcPct val="100000"/>
              </a:lnSpc>
              <a:spcAft>
                <a:spcPts val="600"/>
              </a:spcAft>
              <a:buFont typeface="Garamond" pitchFamily="18" charset="0"/>
              <a:buChar char="◦"/>
            </a:pPr>
            <a:r>
              <a:rPr lang="en-US" dirty="0">
                <a:solidFill>
                  <a:schemeClr val="tx1"/>
                </a:solidFill>
              </a:rPr>
              <a:t>One of the First of “Merrie Melodies”</a:t>
            </a:r>
          </a:p>
          <a:p>
            <a:pPr indent="-182880" algn="l">
              <a:lnSpc>
                <a:spcPct val="100000"/>
              </a:lnSpc>
              <a:spcAft>
                <a:spcPts val="600"/>
              </a:spcAft>
              <a:buFont typeface="Garamond" pitchFamily="18" charset="0"/>
              <a:buChar char="◦"/>
            </a:pPr>
            <a:r>
              <a:rPr lang="en-US" dirty="0">
                <a:solidFill>
                  <a:schemeClr val="tx1"/>
                </a:solidFill>
              </a:rPr>
              <a:t>7:09 minutes</a:t>
            </a:r>
          </a:p>
        </p:txBody>
      </p:sp>
      <p:sp>
        <p:nvSpPr>
          <p:cNvPr id="40" name="Rectangle 39">
            <a:extLst>
              <a:ext uri="{FF2B5EF4-FFF2-40B4-BE49-F238E27FC236}">
                <a16:creationId xmlns:a16="http://schemas.microsoft.com/office/drawing/2014/main" id="{25B8B2C1-56D3-48CF-B950-1C2F68E19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15771" y="282258"/>
            <a:ext cx="1846073" cy="2780881"/>
          </a:xfrm>
          <a:prstGeom prst="rect">
            <a:avLst/>
          </a:prstGeom>
          <a:solidFill>
            <a:srgbClr val="1A406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D37A8D7-D2CC-4162-895A-C3ECA645F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3957" y="4194827"/>
            <a:ext cx="2071742" cy="2411247"/>
          </a:xfrm>
          <a:prstGeom prst="rect">
            <a:avLst/>
          </a:prstGeom>
          <a:solidFill>
            <a:srgbClr val="1A406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t's Got Me Again! Review | Movie Reviews Simbasible">
            <a:extLst>
              <a:ext uri="{FF2B5EF4-FFF2-40B4-BE49-F238E27FC236}">
                <a16:creationId xmlns:a16="http://schemas.microsoft.com/office/drawing/2014/main" id="{43133C67-131D-4C58-B654-837CA3C38F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8808" y="1340832"/>
            <a:ext cx="4864823" cy="3629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033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CC34E14-7009-4770-92C3-8FA9DFFCC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51" name="Rectangle 50">
            <a:extLst>
              <a:ext uri="{FF2B5EF4-FFF2-40B4-BE49-F238E27FC236}">
                <a16:creationId xmlns:a16="http://schemas.microsoft.com/office/drawing/2014/main" id="{B7F09AB8-ED40-4351-A581-146415B87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53" name="Rectangle 52">
            <a:extLst>
              <a:ext uri="{FF2B5EF4-FFF2-40B4-BE49-F238E27FC236}">
                <a16:creationId xmlns:a16="http://schemas.microsoft.com/office/drawing/2014/main" id="{D5851415-CF4E-4C41-9E36-04E444B51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3EA2D33E-BAA2-467B-80B0-8887D9A99F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34" y="237744"/>
            <a:ext cx="3804945" cy="6382512"/>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 name="Rectangle 56">
            <a:extLst>
              <a:ext uri="{FF2B5EF4-FFF2-40B4-BE49-F238E27FC236}">
                <a16:creationId xmlns:a16="http://schemas.microsoft.com/office/drawing/2014/main" id="{6067C508-2065-42E3-98D2-F3A9B8339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646" y="402336"/>
            <a:ext cx="3474720" cy="605332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57718" y="547151"/>
            <a:ext cx="3147693" cy="507421"/>
          </a:xfrm>
        </p:spPr>
        <p:txBody>
          <a:bodyPr vert="horz" lIns="91440" tIns="45720" rIns="91440" bIns="45720" rtlCol="0" anchor="b">
            <a:normAutofit/>
          </a:bodyPr>
          <a:lstStyle/>
          <a:p>
            <a:pPr algn="l">
              <a:lnSpc>
                <a:spcPct val="90000"/>
              </a:lnSpc>
            </a:pPr>
            <a:r>
              <a:rPr lang="en-US" sz="2600" cap="none" spc="0"/>
              <a:t>HISTORY</a:t>
            </a:r>
            <a:endParaRPr lang="en-US" sz="2600" cap="none" spc="0" dirty="0"/>
          </a:p>
        </p:txBody>
      </p:sp>
      <p:sp>
        <p:nvSpPr>
          <p:cNvPr id="20" name="Subtitle 2">
            <a:extLst>
              <a:ext uri="{FF2B5EF4-FFF2-40B4-BE49-F238E27FC236}">
                <a16:creationId xmlns:a16="http://schemas.microsoft.com/office/drawing/2014/main" id="{0B2B30CE-984B-4DC2-8DF5-48832F36567A}"/>
              </a:ext>
            </a:extLst>
          </p:cNvPr>
          <p:cNvSpPr txBox="1">
            <a:spLocks/>
          </p:cNvSpPr>
          <p:nvPr/>
        </p:nvSpPr>
        <p:spPr>
          <a:xfrm>
            <a:off x="574160" y="1199387"/>
            <a:ext cx="3147692" cy="5111462"/>
          </a:xfrm>
          <a:prstGeom prst="rect">
            <a:avLst/>
          </a:prstGeom>
        </p:spPr>
        <p:txBody>
          <a:bodyPr vert="horz" lIns="91440" tIns="45720" rIns="91440" bIns="45720" rtlCol="0">
            <a:normAutofit lnSpcReduction="10000"/>
          </a:bodyPr>
          <a:lstStyle>
            <a:lvl1pPr marL="0" indent="0" algn="ctr"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1800" kern="1200" spc="80" baseline="0">
                <a:solidFill>
                  <a:schemeClr val="tx1">
                    <a:lumMod val="95000"/>
                    <a:lumOff val="5000"/>
                  </a:schemeClr>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algn="l">
              <a:lnSpc>
                <a:spcPct val="100000"/>
              </a:lnSpc>
              <a:spcAft>
                <a:spcPts val="600"/>
              </a:spcAft>
            </a:pPr>
            <a:r>
              <a:rPr lang="en-US" dirty="0">
                <a:solidFill>
                  <a:schemeClr val="tx1">
                    <a:lumMod val="85000"/>
                    <a:lumOff val="15000"/>
                  </a:schemeClr>
                </a:solidFill>
              </a:rPr>
              <a:t>Based around the song “It’s Got Me Again” by Bernice </a:t>
            </a:r>
            <a:r>
              <a:rPr lang="en-US" dirty="0" err="1">
                <a:solidFill>
                  <a:schemeClr val="tx1">
                    <a:lumMod val="85000"/>
                    <a:lumOff val="15000"/>
                  </a:schemeClr>
                </a:solidFill>
              </a:rPr>
              <a:t>Petkere</a:t>
            </a:r>
            <a:r>
              <a:rPr lang="en-US" dirty="0">
                <a:solidFill>
                  <a:schemeClr val="tx1">
                    <a:lumMod val="85000"/>
                    <a:lumOff val="15000"/>
                  </a:schemeClr>
                </a:solidFill>
              </a:rPr>
              <a:t>, Lyrics by Irving Caesar</a:t>
            </a:r>
          </a:p>
          <a:p>
            <a:pPr algn="l">
              <a:lnSpc>
                <a:spcPct val="100000"/>
              </a:lnSpc>
              <a:spcAft>
                <a:spcPts val="600"/>
              </a:spcAft>
            </a:pPr>
            <a:endParaRPr lang="en-US" dirty="0">
              <a:solidFill>
                <a:schemeClr val="tx1">
                  <a:lumMod val="85000"/>
                  <a:lumOff val="15000"/>
                </a:schemeClr>
              </a:solidFill>
            </a:endParaRPr>
          </a:p>
          <a:p>
            <a:pPr algn="l">
              <a:lnSpc>
                <a:spcPct val="100000"/>
              </a:lnSpc>
              <a:spcAft>
                <a:spcPts val="600"/>
              </a:spcAft>
            </a:pPr>
            <a:r>
              <a:rPr lang="en-US" dirty="0">
                <a:solidFill>
                  <a:schemeClr val="tx1">
                    <a:lumMod val="85000"/>
                    <a:lumOff val="15000"/>
                  </a:schemeClr>
                </a:solidFill>
              </a:rPr>
              <a:t>Animation by:</a:t>
            </a:r>
          </a:p>
          <a:p>
            <a:pPr algn="l">
              <a:lnSpc>
                <a:spcPct val="100000"/>
              </a:lnSpc>
              <a:spcAft>
                <a:spcPts val="600"/>
              </a:spcAft>
            </a:pPr>
            <a:r>
              <a:rPr lang="en-US" dirty="0">
                <a:solidFill>
                  <a:schemeClr val="tx1">
                    <a:lumMod val="85000"/>
                    <a:lumOff val="15000"/>
                  </a:schemeClr>
                </a:solidFill>
              </a:rPr>
              <a:t>Isadore </a:t>
            </a:r>
            <a:r>
              <a:rPr lang="en-US" dirty="0" err="1">
                <a:solidFill>
                  <a:schemeClr val="tx1">
                    <a:lumMod val="85000"/>
                    <a:lumOff val="15000"/>
                  </a:schemeClr>
                </a:solidFill>
              </a:rPr>
              <a:t>Freleng</a:t>
            </a:r>
            <a:endParaRPr lang="en-US" dirty="0">
              <a:solidFill>
                <a:schemeClr val="tx1">
                  <a:lumMod val="85000"/>
                  <a:lumOff val="15000"/>
                </a:schemeClr>
              </a:solidFill>
            </a:endParaRPr>
          </a:p>
          <a:p>
            <a:pPr algn="l">
              <a:lnSpc>
                <a:spcPct val="100000"/>
              </a:lnSpc>
              <a:spcAft>
                <a:spcPts val="600"/>
              </a:spcAft>
            </a:pPr>
            <a:r>
              <a:rPr lang="en-US" dirty="0">
                <a:solidFill>
                  <a:schemeClr val="tx1">
                    <a:lumMod val="85000"/>
                    <a:lumOff val="15000"/>
                  </a:schemeClr>
                </a:solidFill>
              </a:rPr>
              <a:t>Thomas </a:t>
            </a:r>
            <a:r>
              <a:rPr lang="en-US" dirty="0" err="1">
                <a:solidFill>
                  <a:schemeClr val="tx1">
                    <a:lumMod val="85000"/>
                    <a:lumOff val="15000"/>
                  </a:schemeClr>
                </a:solidFill>
              </a:rPr>
              <a:t>McKimson</a:t>
            </a:r>
            <a:endParaRPr lang="en-US" dirty="0">
              <a:solidFill>
                <a:schemeClr val="tx1">
                  <a:lumMod val="85000"/>
                  <a:lumOff val="15000"/>
                </a:schemeClr>
              </a:solidFill>
            </a:endParaRPr>
          </a:p>
          <a:p>
            <a:pPr algn="l">
              <a:lnSpc>
                <a:spcPct val="100000"/>
              </a:lnSpc>
              <a:spcAft>
                <a:spcPts val="600"/>
              </a:spcAft>
            </a:pPr>
            <a:endParaRPr lang="en-US" dirty="0">
              <a:solidFill>
                <a:schemeClr val="tx1">
                  <a:lumMod val="85000"/>
                  <a:lumOff val="15000"/>
                </a:schemeClr>
              </a:solidFill>
            </a:endParaRPr>
          </a:p>
          <a:p>
            <a:pPr algn="l">
              <a:lnSpc>
                <a:spcPct val="100000"/>
              </a:lnSpc>
              <a:spcAft>
                <a:spcPts val="600"/>
              </a:spcAft>
            </a:pPr>
            <a:r>
              <a:rPr lang="en-US" dirty="0">
                <a:solidFill>
                  <a:schemeClr val="tx1">
                    <a:lumMod val="85000"/>
                    <a:lumOff val="15000"/>
                  </a:schemeClr>
                </a:solidFill>
              </a:rPr>
              <a:t>Black and White Cell Drawn Animation</a:t>
            </a:r>
          </a:p>
          <a:p>
            <a:pPr algn="l">
              <a:lnSpc>
                <a:spcPct val="100000"/>
              </a:lnSpc>
              <a:spcAft>
                <a:spcPts val="600"/>
              </a:spcAft>
            </a:pPr>
            <a:endParaRPr lang="en-US" dirty="0">
              <a:solidFill>
                <a:schemeClr val="tx1">
                  <a:lumMod val="85000"/>
                  <a:lumOff val="15000"/>
                </a:schemeClr>
              </a:solidFill>
            </a:endParaRPr>
          </a:p>
          <a:p>
            <a:pPr algn="l">
              <a:lnSpc>
                <a:spcPct val="100000"/>
              </a:lnSpc>
              <a:spcAft>
                <a:spcPts val="600"/>
              </a:spcAft>
            </a:pPr>
            <a:r>
              <a:rPr lang="en-US" dirty="0">
                <a:solidFill>
                  <a:schemeClr val="tx1">
                    <a:lumMod val="85000"/>
                    <a:lumOff val="15000"/>
                  </a:schemeClr>
                </a:solidFill>
              </a:rPr>
              <a:t>Nominated:</a:t>
            </a:r>
          </a:p>
          <a:p>
            <a:pPr algn="l">
              <a:lnSpc>
                <a:spcPct val="100000"/>
              </a:lnSpc>
              <a:spcAft>
                <a:spcPts val="600"/>
              </a:spcAft>
            </a:pPr>
            <a:r>
              <a:rPr lang="en-US" dirty="0">
                <a:solidFill>
                  <a:schemeClr val="tx1">
                    <a:lumMod val="85000"/>
                    <a:lumOff val="15000"/>
                  </a:schemeClr>
                </a:solidFill>
              </a:rPr>
              <a:t>1933 Academy Award Nomination for Best Short Subject (Cartoon)</a:t>
            </a:r>
          </a:p>
          <a:p>
            <a:pPr indent="-182880" algn="l">
              <a:lnSpc>
                <a:spcPct val="100000"/>
              </a:lnSpc>
              <a:spcAft>
                <a:spcPts val="600"/>
              </a:spcAft>
              <a:buFont typeface="Garamond" pitchFamily="18" charset="0"/>
              <a:buChar char="◦"/>
            </a:pPr>
            <a:endParaRPr lang="en-US" dirty="0">
              <a:solidFill>
                <a:schemeClr val="tx1">
                  <a:lumMod val="85000"/>
                  <a:lumOff val="15000"/>
                </a:schemeClr>
              </a:solidFill>
            </a:endParaRPr>
          </a:p>
          <a:p>
            <a:pPr indent="-182880" algn="l">
              <a:lnSpc>
                <a:spcPct val="100000"/>
              </a:lnSpc>
              <a:spcAft>
                <a:spcPts val="600"/>
              </a:spcAft>
              <a:buFont typeface="Garamond" pitchFamily="18" charset="0"/>
              <a:buChar char="◦"/>
            </a:pPr>
            <a:endParaRPr lang="en-US" dirty="0">
              <a:solidFill>
                <a:schemeClr val="tx1">
                  <a:lumMod val="85000"/>
                  <a:lumOff val="15000"/>
                </a:schemeClr>
              </a:solidFill>
            </a:endParaRPr>
          </a:p>
          <a:p>
            <a:pPr algn="l">
              <a:lnSpc>
                <a:spcPct val="100000"/>
              </a:lnSpc>
              <a:spcAft>
                <a:spcPts val="600"/>
              </a:spcAft>
            </a:pPr>
            <a:endParaRPr lang="en-US" dirty="0">
              <a:solidFill>
                <a:schemeClr val="tx1">
                  <a:lumMod val="85000"/>
                  <a:lumOff val="15000"/>
                </a:schemeClr>
              </a:solidFill>
            </a:endParaRPr>
          </a:p>
        </p:txBody>
      </p:sp>
      <p:pic>
        <p:nvPicPr>
          <p:cNvPr id="3076" name="Picture 4" descr="Songs From The 1932 Merrie Melodies |">
            <a:extLst>
              <a:ext uri="{FF2B5EF4-FFF2-40B4-BE49-F238E27FC236}">
                <a16:creationId xmlns:a16="http://schemas.microsoft.com/office/drawing/2014/main" id="{9EE5772F-6CD6-4045-91AE-DF98BD94A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5175" y="547151"/>
            <a:ext cx="4923549" cy="239318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t's Got Me Again! (Short 1932) - IMDb">
            <a:extLst>
              <a:ext uri="{FF2B5EF4-FFF2-40B4-BE49-F238E27FC236}">
                <a16:creationId xmlns:a16="http://schemas.microsoft.com/office/drawing/2014/main" id="{5C82193E-36E4-446B-90C2-03E182634B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9002" y="2860894"/>
            <a:ext cx="5880059" cy="3307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11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CC34E14-7009-4770-92C3-8FA9DFFCC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51" name="Rectangle 50">
            <a:extLst>
              <a:ext uri="{FF2B5EF4-FFF2-40B4-BE49-F238E27FC236}">
                <a16:creationId xmlns:a16="http://schemas.microsoft.com/office/drawing/2014/main" id="{B7F09AB8-ED40-4351-A581-146415B87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53" name="Rectangle 52">
            <a:extLst>
              <a:ext uri="{FF2B5EF4-FFF2-40B4-BE49-F238E27FC236}">
                <a16:creationId xmlns:a16="http://schemas.microsoft.com/office/drawing/2014/main" id="{26C4D022-E2BC-435F-9CDB-44DC57C07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26CAD6-45B1-4A85-A196-E722067B1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3480" y="0"/>
            <a:ext cx="6525472" cy="6858000"/>
          </a:xfrm>
          <a:prstGeom prst="rect">
            <a:avLst/>
          </a:prstGeom>
          <a:solidFill>
            <a:schemeClr val="bg1">
              <a:lumMod val="75000"/>
              <a:lumOff val="25000"/>
            </a:schemeClr>
          </a:solidFill>
          <a:ln w="6350" cap="sq" cmpd="sng" algn="ctr">
            <a:noFill/>
            <a:prstDash val="solid"/>
            <a:miter lim="800000"/>
          </a:ln>
          <a:effectLst/>
        </p:spPr>
      </p:sp>
      <p:sp>
        <p:nvSpPr>
          <p:cNvPr id="57" name="Rectangle 56">
            <a:extLst>
              <a:ext uri="{FF2B5EF4-FFF2-40B4-BE49-F238E27FC236}">
                <a16:creationId xmlns:a16="http://schemas.microsoft.com/office/drawing/2014/main" id="{0E0936D5-2DCE-48A4-93BC-BA7861B4E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81848" y="320040"/>
            <a:ext cx="5888736" cy="6217920"/>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303581" y="116423"/>
            <a:ext cx="5245269" cy="1371600"/>
          </a:xfrm>
        </p:spPr>
        <p:txBody>
          <a:bodyPr vert="horz" lIns="91440" tIns="45720" rIns="91440" bIns="45720" rtlCol="0" anchor="ctr">
            <a:normAutofit/>
          </a:bodyPr>
          <a:lstStyle/>
          <a:p>
            <a:pPr algn="l">
              <a:lnSpc>
                <a:spcPct val="90000"/>
              </a:lnSpc>
            </a:pPr>
            <a:r>
              <a:rPr lang="en-US" sz="6000" cap="none" spc="0" dirty="0">
                <a:solidFill>
                  <a:schemeClr val="tx1"/>
                </a:solidFill>
              </a:rPr>
              <a:t>CHARACTERS</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243122" y="1819683"/>
            <a:ext cx="5565058" cy="2079084"/>
          </a:xfrm>
        </p:spPr>
        <p:txBody>
          <a:bodyPr vert="horz" lIns="91440" tIns="45720" rIns="91440" bIns="45720" rtlCol="0">
            <a:normAutofit/>
          </a:bodyPr>
          <a:lstStyle/>
          <a:p>
            <a:pPr indent="-182880" algn="l">
              <a:lnSpc>
                <a:spcPct val="100000"/>
              </a:lnSpc>
              <a:spcAft>
                <a:spcPts val="600"/>
              </a:spcAft>
              <a:buFont typeface="Garamond" pitchFamily="18" charset="0"/>
              <a:buChar char="◦"/>
            </a:pPr>
            <a:r>
              <a:rPr lang="en-US" dirty="0">
                <a:solidFill>
                  <a:schemeClr val="tx1"/>
                </a:solidFill>
              </a:rPr>
              <a:t>The Merry Mice</a:t>
            </a:r>
          </a:p>
          <a:p>
            <a:pPr lvl="1" indent="-182880" algn="l">
              <a:spcAft>
                <a:spcPts val="600"/>
              </a:spcAft>
              <a:buFont typeface="Garamond" pitchFamily="18" charset="0"/>
              <a:buChar char="◦"/>
            </a:pPr>
            <a:r>
              <a:rPr lang="en-US" dirty="0"/>
              <a:t>Looking for a good time.</a:t>
            </a:r>
          </a:p>
          <a:p>
            <a:pPr lvl="1" indent="-182880" algn="l">
              <a:spcAft>
                <a:spcPts val="600"/>
              </a:spcAft>
              <a:buFont typeface="Garamond" pitchFamily="18" charset="0"/>
              <a:buChar char="◦"/>
            </a:pPr>
            <a:r>
              <a:rPr lang="en-US" dirty="0"/>
              <a:t>Playful yet rowdy to each other.</a:t>
            </a:r>
          </a:p>
          <a:p>
            <a:pPr lvl="1" indent="-182880" algn="l">
              <a:spcAft>
                <a:spcPts val="600"/>
              </a:spcAft>
              <a:buFont typeface="Garamond" pitchFamily="18" charset="0"/>
              <a:buChar char="◦"/>
            </a:pPr>
            <a:r>
              <a:rPr lang="en-US" dirty="0"/>
              <a:t>Protective of each other.</a:t>
            </a:r>
          </a:p>
        </p:txBody>
      </p:sp>
      <p:sp>
        <p:nvSpPr>
          <p:cNvPr id="20" name="Subtitle 2">
            <a:extLst>
              <a:ext uri="{FF2B5EF4-FFF2-40B4-BE49-F238E27FC236}">
                <a16:creationId xmlns:a16="http://schemas.microsoft.com/office/drawing/2014/main" id="{2CAB75BE-EFE3-4494-BF6E-B46D9D587132}"/>
              </a:ext>
            </a:extLst>
          </p:cNvPr>
          <p:cNvSpPr txBox="1">
            <a:spLocks/>
          </p:cNvSpPr>
          <p:nvPr/>
        </p:nvSpPr>
        <p:spPr>
          <a:xfrm>
            <a:off x="6200240" y="4429392"/>
            <a:ext cx="5713704" cy="1672467"/>
          </a:xfrm>
          <a:prstGeom prst="rect">
            <a:avLst/>
          </a:prstGeom>
        </p:spPr>
        <p:txBody>
          <a:bodyPr vert="horz" lIns="91440" tIns="45720" rIns="91440" bIns="45720" rtlCol="0">
            <a:normAutofit/>
          </a:bodyPr>
          <a:lstStyle>
            <a:lvl1pPr marL="0" indent="0" algn="ctr"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1800" kern="1200" spc="80" baseline="0">
                <a:solidFill>
                  <a:schemeClr val="tx1">
                    <a:lumMod val="95000"/>
                    <a:lumOff val="5000"/>
                  </a:schemeClr>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indent="-182880" algn="l">
              <a:lnSpc>
                <a:spcPct val="100000"/>
              </a:lnSpc>
              <a:spcAft>
                <a:spcPts val="600"/>
              </a:spcAft>
              <a:buFont typeface="Garamond" pitchFamily="18" charset="0"/>
              <a:buChar char="◦"/>
            </a:pPr>
            <a:r>
              <a:rPr lang="en-US" dirty="0">
                <a:solidFill>
                  <a:schemeClr val="tx1"/>
                </a:solidFill>
              </a:rPr>
              <a:t>The Hungry Cat</a:t>
            </a:r>
          </a:p>
          <a:p>
            <a:pPr lvl="1" indent="-182880" algn="l">
              <a:spcAft>
                <a:spcPts val="600"/>
              </a:spcAft>
              <a:buFont typeface="Garamond" pitchFamily="18" charset="0"/>
              <a:buChar char="◦"/>
            </a:pPr>
            <a:r>
              <a:rPr lang="en-US" dirty="0"/>
              <a:t>Vicious and merciless</a:t>
            </a:r>
          </a:p>
          <a:p>
            <a:pPr lvl="1" indent="-182880" algn="l">
              <a:spcAft>
                <a:spcPts val="600"/>
              </a:spcAft>
              <a:buFont typeface="Garamond" pitchFamily="18" charset="0"/>
              <a:buChar char="◦"/>
            </a:pPr>
            <a:r>
              <a:rPr lang="en-US" dirty="0"/>
              <a:t>Attacks and eats anything that looks like food (clock)</a:t>
            </a:r>
          </a:p>
          <a:p>
            <a:pPr lvl="1" indent="-182880" algn="l">
              <a:spcAft>
                <a:spcPts val="600"/>
              </a:spcAft>
              <a:buFont typeface="Garamond" pitchFamily="18" charset="0"/>
              <a:buChar char="◦"/>
            </a:pPr>
            <a:r>
              <a:rPr lang="en-US" dirty="0"/>
              <a:t>Evil</a:t>
            </a:r>
          </a:p>
          <a:p>
            <a:pPr lvl="1" indent="-182880" algn="l">
              <a:spcAft>
                <a:spcPts val="600"/>
              </a:spcAft>
              <a:buFont typeface="Garamond" pitchFamily="18" charset="0"/>
              <a:buChar char="◦"/>
            </a:pPr>
            <a:endParaRPr lang="en-US" dirty="0"/>
          </a:p>
          <a:p>
            <a:pPr lvl="1" indent="-182880" algn="l">
              <a:spcAft>
                <a:spcPts val="600"/>
              </a:spcAft>
              <a:buFont typeface="Garamond" pitchFamily="18" charset="0"/>
              <a:buChar char="◦"/>
            </a:pPr>
            <a:endParaRPr lang="en-US" dirty="0"/>
          </a:p>
        </p:txBody>
      </p:sp>
      <p:pic>
        <p:nvPicPr>
          <p:cNvPr id="4100" name="Picture 4" descr="Merrie Melodies - It's Got Me Again! (1932) - YouTube">
            <a:extLst>
              <a:ext uri="{FF2B5EF4-FFF2-40B4-BE49-F238E27FC236}">
                <a16:creationId xmlns:a16="http://schemas.microsoft.com/office/drawing/2014/main" id="{FA122E3D-90AF-465A-8AE3-8E28CFBC2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16" y="418950"/>
            <a:ext cx="3556739" cy="267785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1932 - Hungry Cat by BoskoComicArtist on DeviantArt">
            <a:extLst>
              <a:ext uri="{FF2B5EF4-FFF2-40B4-BE49-F238E27FC236}">
                <a16:creationId xmlns:a16="http://schemas.microsoft.com/office/drawing/2014/main" id="{D8555341-C114-4C41-81F3-5755409A91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7693" y="2163553"/>
            <a:ext cx="4094068" cy="4593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87309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1107" y="525363"/>
            <a:ext cx="3688862" cy="842329"/>
          </a:xfrm>
        </p:spPr>
        <p:txBody>
          <a:bodyPr>
            <a:normAutofit/>
          </a:bodyPr>
          <a:lstStyle/>
          <a:p>
            <a:pPr algn="ctr"/>
            <a:r>
              <a:rPr lang="en-US" dirty="0"/>
              <a:t>3 Act Structure</a:t>
            </a:r>
          </a:p>
        </p:txBody>
      </p:sp>
      <p:graphicFrame>
        <p:nvGraphicFramePr>
          <p:cNvPr id="31" name="Content Placeholder 2" descr="SmartArt timeline">
            <a:extLst>
              <a:ext uri="{FF2B5EF4-FFF2-40B4-BE49-F238E27FC236}">
                <a16:creationId xmlns:a16="http://schemas.microsoft.com/office/drawing/2014/main" id="{613FC9B6-ED9E-4F51-A217-156DA01928CD}"/>
              </a:ext>
            </a:extLst>
          </p:cNvPr>
          <p:cNvGraphicFramePr/>
          <p:nvPr>
            <p:extLst>
              <p:ext uri="{D42A27DB-BD31-4B8C-83A1-F6EECF244321}">
                <p14:modId xmlns:p14="http://schemas.microsoft.com/office/powerpoint/2010/main" val="3662154489"/>
              </p:ext>
            </p:extLst>
          </p:nvPr>
        </p:nvGraphicFramePr>
        <p:xfrm>
          <a:off x="429847" y="1346854"/>
          <a:ext cx="11301046" cy="51417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16580DDC-E8C9-4D41-8FD0-D8086B7A746C}"/>
              </a:ext>
            </a:extLst>
          </p:cNvPr>
          <p:cNvSpPr txBox="1">
            <a:spLocks/>
          </p:cNvSpPr>
          <p:nvPr/>
        </p:nvSpPr>
        <p:spPr>
          <a:xfrm>
            <a:off x="7938811" y="623659"/>
            <a:ext cx="2367493" cy="13056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lvl="0"/>
            <a:r>
              <a:rPr lang="en-US" sz="1100" dirty="0"/>
              <a:t>The other Mice attack the Hungry Cat with arrow drumsticks and</a:t>
            </a:r>
          </a:p>
          <a:p>
            <a:pPr lvl="0"/>
            <a:r>
              <a:rPr lang="en-US" sz="1100" dirty="0"/>
              <a:t>Lamp Flames, putting him on the run.</a:t>
            </a:r>
          </a:p>
        </p:txBody>
      </p:sp>
      <p:sp>
        <p:nvSpPr>
          <p:cNvPr id="3" name="Title 1">
            <a:extLst>
              <a:ext uri="{FF2B5EF4-FFF2-40B4-BE49-F238E27FC236}">
                <a16:creationId xmlns:a16="http://schemas.microsoft.com/office/drawing/2014/main" id="{20744E2D-5D3A-4637-8696-6CFB613D9A4A}"/>
              </a:ext>
            </a:extLst>
          </p:cNvPr>
          <p:cNvSpPr txBox="1">
            <a:spLocks/>
          </p:cNvSpPr>
          <p:nvPr/>
        </p:nvSpPr>
        <p:spPr>
          <a:xfrm>
            <a:off x="8477224" y="4091267"/>
            <a:ext cx="1829080" cy="125608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sz="1400" dirty="0"/>
              <a:t>Using the Gramophone as a Machine Gun, they manage to scare the Hungry Cat, fleeing and jumping through a glass window to escape.</a:t>
            </a:r>
          </a:p>
        </p:txBody>
      </p:sp>
      <p:sp>
        <p:nvSpPr>
          <p:cNvPr id="6" name="Title 1">
            <a:extLst>
              <a:ext uri="{FF2B5EF4-FFF2-40B4-BE49-F238E27FC236}">
                <a16:creationId xmlns:a16="http://schemas.microsoft.com/office/drawing/2014/main" id="{85D56174-0C30-4E41-AFF6-CDD6E5B91AD4}"/>
              </a:ext>
            </a:extLst>
          </p:cNvPr>
          <p:cNvSpPr txBox="1">
            <a:spLocks/>
          </p:cNvSpPr>
          <p:nvPr/>
        </p:nvSpPr>
        <p:spPr>
          <a:xfrm>
            <a:off x="10306304" y="3029503"/>
            <a:ext cx="1602153" cy="11328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sz="1400" dirty="0"/>
              <a:t>All the Mice celebrate in Victory.</a:t>
            </a:r>
          </a:p>
        </p:txBody>
      </p:sp>
      <p:sp>
        <p:nvSpPr>
          <p:cNvPr id="9" name="Title 1">
            <a:extLst>
              <a:ext uri="{FF2B5EF4-FFF2-40B4-BE49-F238E27FC236}">
                <a16:creationId xmlns:a16="http://schemas.microsoft.com/office/drawing/2014/main" id="{8251A0DC-17F7-4875-97B0-81384077873D}"/>
              </a:ext>
            </a:extLst>
          </p:cNvPr>
          <p:cNvSpPr txBox="1">
            <a:spLocks/>
          </p:cNvSpPr>
          <p:nvPr/>
        </p:nvSpPr>
        <p:spPr>
          <a:xfrm>
            <a:off x="461107" y="1881776"/>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Act 1</a:t>
            </a:r>
          </a:p>
        </p:txBody>
      </p:sp>
      <p:sp>
        <p:nvSpPr>
          <p:cNvPr id="8" name="Title 1">
            <a:extLst>
              <a:ext uri="{FF2B5EF4-FFF2-40B4-BE49-F238E27FC236}">
                <a16:creationId xmlns:a16="http://schemas.microsoft.com/office/drawing/2014/main" id="{A3B8A0F0-C897-4FE1-9AEE-0F8AB2E941A2}"/>
              </a:ext>
            </a:extLst>
          </p:cNvPr>
          <p:cNvSpPr txBox="1">
            <a:spLocks/>
          </p:cNvSpPr>
          <p:nvPr/>
        </p:nvSpPr>
        <p:spPr>
          <a:xfrm>
            <a:off x="4929320" y="5347354"/>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Act 2</a:t>
            </a:r>
          </a:p>
        </p:txBody>
      </p:sp>
      <p:sp>
        <p:nvSpPr>
          <p:cNvPr id="11" name="Title 1">
            <a:extLst>
              <a:ext uri="{FF2B5EF4-FFF2-40B4-BE49-F238E27FC236}">
                <a16:creationId xmlns:a16="http://schemas.microsoft.com/office/drawing/2014/main" id="{7BA1B333-A63A-47D3-BCB1-00716E5A92FD}"/>
              </a:ext>
            </a:extLst>
          </p:cNvPr>
          <p:cNvSpPr txBox="1">
            <a:spLocks/>
          </p:cNvSpPr>
          <p:nvPr/>
        </p:nvSpPr>
        <p:spPr>
          <a:xfrm>
            <a:off x="8094784" y="5313226"/>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Act 3</a:t>
            </a:r>
          </a:p>
        </p:txBody>
      </p:sp>
      <p:cxnSp>
        <p:nvCxnSpPr>
          <p:cNvPr id="14" name="Straight Connector 13">
            <a:extLst>
              <a:ext uri="{FF2B5EF4-FFF2-40B4-BE49-F238E27FC236}">
                <a16:creationId xmlns:a16="http://schemas.microsoft.com/office/drawing/2014/main" id="{E5BA05F8-F950-45F6-9DA2-F4329E8219B5}"/>
              </a:ext>
            </a:extLst>
          </p:cNvPr>
          <p:cNvCxnSpPr>
            <a:cxnSpLocks/>
          </p:cNvCxnSpPr>
          <p:nvPr/>
        </p:nvCxnSpPr>
        <p:spPr>
          <a:xfrm>
            <a:off x="2735384" y="1367692"/>
            <a:ext cx="0" cy="291170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BE6C69EA-DD33-41CF-BA36-47D136BBACCE}"/>
              </a:ext>
            </a:extLst>
          </p:cNvPr>
          <p:cNvCxnSpPr>
            <a:cxnSpLocks/>
          </p:cNvCxnSpPr>
          <p:nvPr/>
        </p:nvCxnSpPr>
        <p:spPr>
          <a:xfrm>
            <a:off x="7811476" y="2455329"/>
            <a:ext cx="0" cy="305581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954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1141419" y="634486"/>
            <a:ext cx="10365390" cy="842329"/>
          </a:xfrm>
        </p:spPr>
        <p:txBody>
          <a:bodyPr>
            <a:normAutofit/>
          </a:bodyPr>
          <a:lstStyle/>
          <a:p>
            <a:pPr algn="ctr"/>
            <a:r>
              <a:rPr lang="en-US" dirty="0"/>
              <a:t>Circular Structure (It’s Got Me Again)</a:t>
            </a:r>
          </a:p>
        </p:txBody>
      </p:sp>
      <p:sp>
        <p:nvSpPr>
          <p:cNvPr id="4" name="Title 1">
            <a:extLst>
              <a:ext uri="{FF2B5EF4-FFF2-40B4-BE49-F238E27FC236}">
                <a16:creationId xmlns:a16="http://schemas.microsoft.com/office/drawing/2014/main" id="{16580DDC-E8C9-4D41-8FD0-D8086B7A746C}"/>
              </a:ext>
            </a:extLst>
          </p:cNvPr>
          <p:cNvSpPr txBox="1">
            <a:spLocks/>
          </p:cNvSpPr>
          <p:nvPr/>
        </p:nvSpPr>
        <p:spPr>
          <a:xfrm>
            <a:off x="7594850" y="3677340"/>
            <a:ext cx="4274640" cy="18906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sz="1600" dirty="0"/>
              <a:t>The Mice wish to have a good old time with music and song while the owner of the house is away.</a:t>
            </a:r>
          </a:p>
        </p:txBody>
      </p:sp>
      <p:sp>
        <p:nvSpPr>
          <p:cNvPr id="3" name="Title 1">
            <a:extLst>
              <a:ext uri="{FF2B5EF4-FFF2-40B4-BE49-F238E27FC236}">
                <a16:creationId xmlns:a16="http://schemas.microsoft.com/office/drawing/2014/main" id="{20744E2D-5D3A-4637-8696-6CFB613D9A4A}"/>
              </a:ext>
            </a:extLst>
          </p:cNvPr>
          <p:cNvSpPr txBox="1">
            <a:spLocks/>
          </p:cNvSpPr>
          <p:nvPr/>
        </p:nvSpPr>
        <p:spPr>
          <a:xfrm>
            <a:off x="4513829" y="2284594"/>
            <a:ext cx="2579077" cy="1414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endParaRPr lang="en-US" sz="1600" dirty="0"/>
          </a:p>
        </p:txBody>
      </p:sp>
      <p:sp>
        <p:nvSpPr>
          <p:cNvPr id="6" name="Title 1">
            <a:extLst>
              <a:ext uri="{FF2B5EF4-FFF2-40B4-BE49-F238E27FC236}">
                <a16:creationId xmlns:a16="http://schemas.microsoft.com/office/drawing/2014/main" id="{85D56174-0C30-4E41-AFF6-CDD6E5B91AD4}"/>
              </a:ext>
            </a:extLst>
          </p:cNvPr>
          <p:cNvSpPr txBox="1">
            <a:spLocks/>
          </p:cNvSpPr>
          <p:nvPr/>
        </p:nvSpPr>
        <p:spPr>
          <a:xfrm>
            <a:off x="4597151" y="4999427"/>
            <a:ext cx="2500923" cy="9222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sz="1800" dirty="0"/>
              <a:t>A Hungry Cat comes along and breaks up the party</a:t>
            </a:r>
          </a:p>
          <a:p>
            <a:pPr algn="ctr"/>
            <a:endParaRPr lang="en-US" sz="1800" dirty="0"/>
          </a:p>
        </p:txBody>
      </p:sp>
      <p:sp>
        <p:nvSpPr>
          <p:cNvPr id="8" name="Title 1">
            <a:extLst>
              <a:ext uri="{FF2B5EF4-FFF2-40B4-BE49-F238E27FC236}">
                <a16:creationId xmlns:a16="http://schemas.microsoft.com/office/drawing/2014/main" id="{A3B8A0F0-C897-4FE1-9AEE-0F8AB2E941A2}"/>
              </a:ext>
            </a:extLst>
          </p:cNvPr>
          <p:cNvSpPr txBox="1">
            <a:spLocks/>
          </p:cNvSpPr>
          <p:nvPr/>
        </p:nvSpPr>
        <p:spPr>
          <a:xfrm>
            <a:off x="4462586" y="1690297"/>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Character</a:t>
            </a:r>
          </a:p>
        </p:txBody>
      </p:sp>
      <p:sp>
        <p:nvSpPr>
          <p:cNvPr id="11" name="Title 1">
            <a:extLst>
              <a:ext uri="{FF2B5EF4-FFF2-40B4-BE49-F238E27FC236}">
                <a16:creationId xmlns:a16="http://schemas.microsoft.com/office/drawing/2014/main" id="{7BA1B333-A63A-47D3-BCB1-00716E5A92FD}"/>
              </a:ext>
            </a:extLst>
          </p:cNvPr>
          <p:cNvSpPr txBox="1">
            <a:spLocks/>
          </p:cNvSpPr>
          <p:nvPr/>
        </p:nvSpPr>
        <p:spPr>
          <a:xfrm>
            <a:off x="6838462" y="3575427"/>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Motivation</a:t>
            </a:r>
          </a:p>
        </p:txBody>
      </p:sp>
      <p:cxnSp>
        <p:nvCxnSpPr>
          <p:cNvPr id="14" name="Straight Connector 13">
            <a:extLst>
              <a:ext uri="{FF2B5EF4-FFF2-40B4-BE49-F238E27FC236}">
                <a16:creationId xmlns:a16="http://schemas.microsoft.com/office/drawing/2014/main" id="{E5BA05F8-F950-45F6-9DA2-F4329E8219B5}"/>
              </a:ext>
            </a:extLst>
          </p:cNvPr>
          <p:cNvCxnSpPr>
            <a:cxnSpLocks/>
          </p:cNvCxnSpPr>
          <p:nvPr/>
        </p:nvCxnSpPr>
        <p:spPr>
          <a:xfrm>
            <a:off x="7119816" y="2438404"/>
            <a:ext cx="554892" cy="994508"/>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BE6C69EA-DD33-41CF-BA36-47D136BBACCE}"/>
              </a:ext>
            </a:extLst>
          </p:cNvPr>
          <p:cNvCxnSpPr>
            <a:cxnSpLocks/>
          </p:cNvCxnSpPr>
          <p:nvPr/>
        </p:nvCxnSpPr>
        <p:spPr>
          <a:xfrm flipH="1">
            <a:off x="7018215" y="4543506"/>
            <a:ext cx="656493" cy="996894"/>
          </a:xfrm>
          <a:prstGeom prst="line">
            <a:avLst/>
          </a:prstGeom>
        </p:spPr>
        <p:style>
          <a:lnRef idx="1">
            <a:schemeClr val="dk1"/>
          </a:lnRef>
          <a:fillRef idx="0">
            <a:schemeClr val="dk1"/>
          </a:fillRef>
          <a:effectRef idx="0">
            <a:schemeClr val="dk1"/>
          </a:effectRef>
          <a:fontRef idx="minor">
            <a:schemeClr val="tx1"/>
          </a:fontRef>
        </p:style>
      </p:cxnSp>
      <p:sp>
        <p:nvSpPr>
          <p:cNvPr id="12" name="Title 1">
            <a:extLst>
              <a:ext uri="{FF2B5EF4-FFF2-40B4-BE49-F238E27FC236}">
                <a16:creationId xmlns:a16="http://schemas.microsoft.com/office/drawing/2014/main" id="{FB9ACC02-1276-431B-B525-BA4B23BF469A}"/>
              </a:ext>
            </a:extLst>
          </p:cNvPr>
          <p:cNvSpPr txBox="1">
            <a:spLocks/>
          </p:cNvSpPr>
          <p:nvPr/>
        </p:nvSpPr>
        <p:spPr>
          <a:xfrm>
            <a:off x="4583722" y="5646613"/>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Obstacles</a:t>
            </a:r>
          </a:p>
        </p:txBody>
      </p:sp>
      <p:sp>
        <p:nvSpPr>
          <p:cNvPr id="16" name="Title 1">
            <a:extLst>
              <a:ext uri="{FF2B5EF4-FFF2-40B4-BE49-F238E27FC236}">
                <a16:creationId xmlns:a16="http://schemas.microsoft.com/office/drawing/2014/main" id="{937B26AA-6262-4BA9-8658-0163B087140D}"/>
              </a:ext>
            </a:extLst>
          </p:cNvPr>
          <p:cNvSpPr txBox="1">
            <a:spLocks/>
          </p:cNvSpPr>
          <p:nvPr/>
        </p:nvSpPr>
        <p:spPr>
          <a:xfrm>
            <a:off x="2200029" y="3491739"/>
            <a:ext cx="2688492" cy="861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dirty="0"/>
              <a:t>Conflict</a:t>
            </a:r>
          </a:p>
        </p:txBody>
      </p:sp>
      <p:cxnSp>
        <p:nvCxnSpPr>
          <p:cNvPr id="22" name="Straight Connector 21">
            <a:extLst>
              <a:ext uri="{FF2B5EF4-FFF2-40B4-BE49-F238E27FC236}">
                <a16:creationId xmlns:a16="http://schemas.microsoft.com/office/drawing/2014/main" id="{33FCECE1-82CE-44BA-B7F2-8FC0253D41A8}"/>
              </a:ext>
            </a:extLst>
          </p:cNvPr>
          <p:cNvCxnSpPr>
            <a:cxnSpLocks/>
          </p:cNvCxnSpPr>
          <p:nvPr/>
        </p:nvCxnSpPr>
        <p:spPr>
          <a:xfrm flipH="1">
            <a:off x="3806092" y="2307267"/>
            <a:ext cx="711201" cy="1058994"/>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6419D391-BE4A-495B-BA40-348661654BD4}"/>
              </a:ext>
            </a:extLst>
          </p:cNvPr>
          <p:cNvCxnSpPr>
            <a:cxnSpLocks/>
          </p:cNvCxnSpPr>
          <p:nvPr/>
        </p:nvCxnSpPr>
        <p:spPr>
          <a:xfrm>
            <a:off x="3872522" y="4437294"/>
            <a:ext cx="711200" cy="1103106"/>
          </a:xfrm>
          <a:prstGeom prst="line">
            <a:avLst/>
          </a:prstGeom>
        </p:spPr>
        <p:style>
          <a:lnRef idx="1">
            <a:schemeClr val="dk1"/>
          </a:lnRef>
          <a:fillRef idx="0">
            <a:schemeClr val="dk1"/>
          </a:fillRef>
          <a:effectRef idx="0">
            <a:schemeClr val="dk1"/>
          </a:effectRef>
          <a:fontRef idx="minor">
            <a:schemeClr val="tx1"/>
          </a:fontRef>
        </p:style>
      </p:cxnSp>
      <p:sp>
        <p:nvSpPr>
          <p:cNvPr id="24" name="Title 1">
            <a:extLst>
              <a:ext uri="{FF2B5EF4-FFF2-40B4-BE49-F238E27FC236}">
                <a16:creationId xmlns:a16="http://schemas.microsoft.com/office/drawing/2014/main" id="{208B6AE3-2F23-40BF-984D-D370FD82F0D4}"/>
              </a:ext>
            </a:extLst>
          </p:cNvPr>
          <p:cNvSpPr txBox="1">
            <a:spLocks/>
          </p:cNvSpPr>
          <p:nvPr/>
        </p:nvSpPr>
        <p:spPr>
          <a:xfrm>
            <a:off x="428018" y="3638953"/>
            <a:ext cx="3762852" cy="18091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r>
              <a:rPr lang="en-US" sz="1600" dirty="0"/>
              <a:t>Getting Rid of the Cat so the Party can continue.</a:t>
            </a:r>
          </a:p>
          <a:p>
            <a:pPr algn="ctr"/>
            <a:endParaRPr lang="en-US" sz="1600" dirty="0"/>
          </a:p>
        </p:txBody>
      </p:sp>
    </p:spTree>
    <p:extLst>
      <p:ext uri="{BB962C8B-B14F-4D97-AF65-F5344CB8AC3E}">
        <p14:creationId xmlns:p14="http://schemas.microsoft.com/office/powerpoint/2010/main" val="165215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2B795FE-15BF-461D-9F54-2A2BAF8138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29" name="Rectangle 28">
            <a:extLst>
              <a:ext uri="{FF2B5EF4-FFF2-40B4-BE49-F238E27FC236}">
                <a16:creationId xmlns:a16="http://schemas.microsoft.com/office/drawing/2014/main" id="{CB260B1E-F9C9-4E2E-8361-8E735E296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31" name="Rectangle 30">
            <a:extLst>
              <a:ext uri="{FF2B5EF4-FFF2-40B4-BE49-F238E27FC236}">
                <a16:creationId xmlns:a16="http://schemas.microsoft.com/office/drawing/2014/main" id="{77B2BA5B-1894-4AF7-A31A-68B310384E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F8292AA-2164-4B18-AEBD-CC13F4CA6F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6165" y="282258"/>
            <a:ext cx="5617029" cy="6323816"/>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92E3DD6-EE3F-4714-B087-11DF4E1FB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5" y="424872"/>
            <a:ext cx="5336217" cy="6058223"/>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737486" y="727626"/>
            <a:ext cx="4602152" cy="1718225"/>
          </a:xfrm>
        </p:spPr>
        <p:txBody>
          <a:bodyPr vert="horz" lIns="91440" tIns="45720" rIns="91440" bIns="45720" rtlCol="0" anchor="ctr">
            <a:normAutofit/>
          </a:bodyPr>
          <a:lstStyle/>
          <a:p>
            <a:pPr algn="l">
              <a:lnSpc>
                <a:spcPct val="90000"/>
              </a:lnSpc>
            </a:pPr>
            <a:r>
              <a:rPr lang="en-US" sz="4800" cap="none" spc="0" dirty="0"/>
              <a:t>TECHNIQUE/</a:t>
            </a:r>
            <a:br>
              <a:rPr lang="en-US" sz="4800" cap="none" spc="0" dirty="0"/>
            </a:br>
            <a:r>
              <a:rPr lang="en-US" sz="4800" cap="none" spc="0" dirty="0"/>
              <a:t>RECEPTION</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478517" y="2937425"/>
            <a:ext cx="5246964" cy="3054095"/>
          </a:xfrm>
        </p:spPr>
        <p:txBody>
          <a:bodyPr vert="horz" lIns="91440" tIns="45720" rIns="91440" bIns="45720" rtlCol="0">
            <a:normAutofit/>
          </a:bodyPr>
          <a:lstStyle/>
          <a:p>
            <a:pPr indent="-182880" algn="l">
              <a:lnSpc>
                <a:spcPct val="100000"/>
              </a:lnSpc>
              <a:spcAft>
                <a:spcPts val="600"/>
              </a:spcAft>
              <a:buFont typeface="Garamond" pitchFamily="18" charset="0"/>
              <a:buChar char="◦"/>
            </a:pPr>
            <a:r>
              <a:rPr lang="en-US" dirty="0">
                <a:solidFill>
                  <a:schemeClr val="tx1"/>
                </a:solidFill>
              </a:rPr>
              <a:t>Traditional Cell Animation.</a:t>
            </a:r>
          </a:p>
          <a:p>
            <a:pPr algn="l">
              <a:lnSpc>
                <a:spcPct val="100000"/>
              </a:lnSpc>
              <a:spcAft>
                <a:spcPts val="600"/>
              </a:spcAft>
            </a:pPr>
            <a:endParaRPr lang="en-US" dirty="0">
              <a:solidFill>
                <a:schemeClr val="tx1"/>
              </a:solidFill>
            </a:endParaRPr>
          </a:p>
          <a:p>
            <a:pPr indent="-182880" algn="l">
              <a:lnSpc>
                <a:spcPct val="100000"/>
              </a:lnSpc>
              <a:spcAft>
                <a:spcPts val="600"/>
              </a:spcAft>
              <a:buFont typeface="Garamond" pitchFamily="18" charset="0"/>
              <a:buChar char="◦"/>
            </a:pPr>
            <a:r>
              <a:rPr lang="en-US" dirty="0">
                <a:solidFill>
                  <a:schemeClr val="tx1"/>
                </a:solidFill>
              </a:rPr>
              <a:t>Black and White</a:t>
            </a:r>
          </a:p>
          <a:p>
            <a:pPr algn="l">
              <a:lnSpc>
                <a:spcPct val="100000"/>
              </a:lnSpc>
              <a:spcAft>
                <a:spcPts val="600"/>
              </a:spcAft>
            </a:pPr>
            <a:endParaRPr lang="en-US" dirty="0">
              <a:solidFill>
                <a:schemeClr val="tx1"/>
              </a:solidFill>
            </a:endParaRPr>
          </a:p>
          <a:p>
            <a:pPr indent="-182880" algn="l">
              <a:lnSpc>
                <a:spcPct val="100000"/>
              </a:lnSpc>
              <a:spcAft>
                <a:spcPts val="600"/>
              </a:spcAft>
              <a:buFont typeface="Garamond" pitchFamily="18" charset="0"/>
              <a:buChar char="◦"/>
            </a:pPr>
            <a:r>
              <a:rPr lang="en-US" dirty="0">
                <a:solidFill>
                  <a:schemeClr val="tx1"/>
                </a:solidFill>
              </a:rPr>
              <a:t>Awarded Nomination for Academy Award      1933</a:t>
            </a:r>
          </a:p>
        </p:txBody>
      </p:sp>
      <p:sp>
        <p:nvSpPr>
          <p:cNvPr id="37" name="Rectangle 36">
            <a:extLst>
              <a:ext uri="{FF2B5EF4-FFF2-40B4-BE49-F238E27FC236}">
                <a16:creationId xmlns:a16="http://schemas.microsoft.com/office/drawing/2014/main" id="{25B8B2C1-56D3-48CF-B950-1C2F68E19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55541" y="282258"/>
            <a:ext cx="1906304" cy="2780881"/>
          </a:xfrm>
          <a:prstGeom prst="rect">
            <a:avLst/>
          </a:prstGeom>
          <a:solidFill>
            <a:srgbClr val="54553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t's Got Me Again (1932) Looney Toons - YouTube">
            <a:extLst>
              <a:ext uri="{FF2B5EF4-FFF2-40B4-BE49-F238E27FC236}">
                <a16:creationId xmlns:a16="http://schemas.microsoft.com/office/drawing/2014/main" id="{D89E1549-6FAA-40F9-A2E2-108C348ED5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8824" y="413102"/>
            <a:ext cx="4084020" cy="306301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t's Got Me Again! (Short 1932) - IMDb">
            <a:extLst>
              <a:ext uri="{FF2B5EF4-FFF2-40B4-BE49-F238E27FC236}">
                <a16:creationId xmlns:a16="http://schemas.microsoft.com/office/drawing/2014/main" id="{086480CC-86E2-41CA-83A0-EC812EDD45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8189" y="3629666"/>
            <a:ext cx="4983933" cy="2803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24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CC34E14-7009-4770-92C3-8FA9DFFCC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6" name="Rectangle 15">
            <a:extLst>
              <a:ext uri="{FF2B5EF4-FFF2-40B4-BE49-F238E27FC236}">
                <a16:creationId xmlns:a16="http://schemas.microsoft.com/office/drawing/2014/main" id="{B7F09AB8-ED40-4351-A581-146415B87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18" name="Rectangle 17">
            <a:extLst>
              <a:ext uri="{FF2B5EF4-FFF2-40B4-BE49-F238E27FC236}">
                <a16:creationId xmlns:a16="http://schemas.microsoft.com/office/drawing/2014/main" id="{77B2BA5B-1894-4AF7-A31A-68B310384E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F8292AA-2164-4B18-AEBD-CC13F4CA6F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6165" y="282258"/>
            <a:ext cx="5617029" cy="6323816"/>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92E3DD6-EE3F-4714-B087-11DF4E1FB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5" y="424872"/>
            <a:ext cx="5336217" cy="6058223"/>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92847" y="577564"/>
            <a:ext cx="4602152" cy="1718225"/>
          </a:xfrm>
        </p:spPr>
        <p:txBody>
          <a:bodyPr vert="horz" lIns="91440" tIns="45720" rIns="91440" bIns="45720" rtlCol="0" anchor="ctr">
            <a:normAutofit/>
          </a:bodyPr>
          <a:lstStyle/>
          <a:p>
            <a:pPr algn="l">
              <a:lnSpc>
                <a:spcPct val="90000"/>
              </a:lnSpc>
            </a:pPr>
            <a:r>
              <a:rPr lang="en-US" sz="4800" cap="none" spc="0" dirty="0"/>
              <a:t>PRINCIPLES OF</a:t>
            </a:r>
            <a:br>
              <a:rPr lang="en-US" sz="4800" cap="none" spc="0" dirty="0"/>
            </a:br>
            <a:r>
              <a:rPr lang="en-US" sz="4800" cap="none" spc="0" dirty="0"/>
              <a:t>ANIMATION</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26584" y="2304803"/>
            <a:ext cx="5063612" cy="3925518"/>
          </a:xfrm>
        </p:spPr>
        <p:txBody>
          <a:bodyPr vert="horz" lIns="91440" tIns="45720" rIns="91440" bIns="45720" rtlCol="0">
            <a:normAutofit fontScale="70000" lnSpcReduction="20000"/>
          </a:bodyPr>
          <a:lstStyle/>
          <a:p>
            <a:pPr algn="l">
              <a:lnSpc>
                <a:spcPct val="90000"/>
              </a:lnSpc>
              <a:spcAft>
                <a:spcPts val="600"/>
              </a:spcAft>
            </a:pPr>
            <a:endParaRPr lang="en-US" sz="3200" dirty="0">
              <a:solidFill>
                <a:schemeClr val="tx1"/>
              </a:solidFill>
            </a:endParaRPr>
          </a:p>
          <a:p>
            <a:pPr indent="-182880" algn="l">
              <a:lnSpc>
                <a:spcPct val="90000"/>
              </a:lnSpc>
              <a:spcAft>
                <a:spcPts val="600"/>
              </a:spcAft>
              <a:buFont typeface="Garamond" pitchFamily="18" charset="0"/>
              <a:buChar char="◦"/>
            </a:pPr>
            <a:r>
              <a:rPr lang="en-US" sz="3200" dirty="0">
                <a:solidFill>
                  <a:schemeClr val="tx1"/>
                </a:solidFill>
              </a:rPr>
              <a:t>Exaggeration</a:t>
            </a:r>
          </a:p>
          <a:p>
            <a:pPr algn="l">
              <a:lnSpc>
                <a:spcPct val="90000"/>
              </a:lnSpc>
              <a:spcAft>
                <a:spcPts val="600"/>
              </a:spcAft>
            </a:pPr>
            <a:r>
              <a:rPr lang="en-US" sz="3200" dirty="0">
                <a:solidFill>
                  <a:schemeClr val="tx1"/>
                </a:solidFill>
              </a:rPr>
              <a:t>(Cat gets roasted)</a:t>
            </a:r>
          </a:p>
          <a:p>
            <a:pPr algn="l">
              <a:lnSpc>
                <a:spcPct val="90000"/>
              </a:lnSpc>
              <a:spcAft>
                <a:spcPts val="600"/>
              </a:spcAft>
            </a:pPr>
            <a:r>
              <a:rPr lang="en-US" sz="3200" dirty="0">
                <a:solidFill>
                  <a:schemeClr val="tx1"/>
                </a:solidFill>
              </a:rPr>
              <a:t>6:33</a:t>
            </a:r>
          </a:p>
          <a:p>
            <a:pPr algn="l">
              <a:lnSpc>
                <a:spcPct val="90000"/>
              </a:lnSpc>
              <a:spcAft>
                <a:spcPts val="600"/>
              </a:spcAft>
            </a:pPr>
            <a:endParaRPr lang="en-US" sz="3200" dirty="0">
              <a:solidFill>
                <a:schemeClr val="tx1"/>
              </a:solidFill>
            </a:endParaRPr>
          </a:p>
          <a:p>
            <a:pPr indent="-182880" algn="l">
              <a:lnSpc>
                <a:spcPct val="90000"/>
              </a:lnSpc>
              <a:spcAft>
                <a:spcPts val="600"/>
              </a:spcAft>
              <a:buFont typeface="Garamond" pitchFamily="18" charset="0"/>
              <a:buChar char="◦"/>
            </a:pPr>
            <a:r>
              <a:rPr lang="en-US" sz="3200" dirty="0">
                <a:solidFill>
                  <a:schemeClr val="tx1"/>
                </a:solidFill>
              </a:rPr>
              <a:t>Follow Through</a:t>
            </a:r>
          </a:p>
          <a:p>
            <a:pPr algn="l">
              <a:lnSpc>
                <a:spcPct val="90000"/>
              </a:lnSpc>
              <a:spcAft>
                <a:spcPts val="600"/>
              </a:spcAft>
            </a:pPr>
            <a:r>
              <a:rPr lang="en-US" sz="3200" dirty="0">
                <a:solidFill>
                  <a:schemeClr val="tx1"/>
                </a:solidFill>
              </a:rPr>
              <a:t>(Swing of Grandfather Clock)</a:t>
            </a:r>
          </a:p>
          <a:p>
            <a:pPr algn="l">
              <a:lnSpc>
                <a:spcPct val="90000"/>
              </a:lnSpc>
              <a:spcAft>
                <a:spcPts val="600"/>
              </a:spcAft>
            </a:pPr>
            <a:r>
              <a:rPr lang="en-US" sz="3200" dirty="0">
                <a:solidFill>
                  <a:schemeClr val="tx1"/>
                </a:solidFill>
              </a:rPr>
              <a:t>0:40</a:t>
            </a:r>
          </a:p>
          <a:p>
            <a:pPr algn="l">
              <a:lnSpc>
                <a:spcPct val="90000"/>
              </a:lnSpc>
              <a:spcAft>
                <a:spcPts val="600"/>
              </a:spcAft>
            </a:pPr>
            <a:endParaRPr lang="en-US" sz="3200" dirty="0">
              <a:solidFill>
                <a:schemeClr val="tx1"/>
              </a:solidFill>
            </a:endParaRPr>
          </a:p>
          <a:p>
            <a:pPr indent="-182880" algn="l">
              <a:lnSpc>
                <a:spcPct val="90000"/>
              </a:lnSpc>
              <a:spcAft>
                <a:spcPts val="600"/>
              </a:spcAft>
              <a:buFont typeface="Garamond" pitchFamily="18" charset="0"/>
              <a:buChar char="◦"/>
            </a:pPr>
            <a:r>
              <a:rPr lang="en-US" sz="3200" dirty="0">
                <a:solidFill>
                  <a:schemeClr val="tx1"/>
                </a:solidFill>
              </a:rPr>
              <a:t>Squash and Stretch</a:t>
            </a:r>
          </a:p>
          <a:p>
            <a:pPr algn="l">
              <a:lnSpc>
                <a:spcPct val="90000"/>
              </a:lnSpc>
              <a:spcAft>
                <a:spcPts val="600"/>
              </a:spcAft>
            </a:pPr>
            <a:r>
              <a:rPr lang="en-US" sz="3200" dirty="0">
                <a:solidFill>
                  <a:schemeClr val="tx1"/>
                </a:solidFill>
              </a:rPr>
              <a:t>(Mouse goes through the Tuba)</a:t>
            </a:r>
          </a:p>
          <a:p>
            <a:pPr algn="l">
              <a:lnSpc>
                <a:spcPct val="90000"/>
              </a:lnSpc>
              <a:spcAft>
                <a:spcPts val="600"/>
              </a:spcAft>
            </a:pPr>
            <a:r>
              <a:rPr lang="en-US" sz="3200" dirty="0">
                <a:solidFill>
                  <a:schemeClr val="tx1"/>
                </a:solidFill>
              </a:rPr>
              <a:t>1:09</a:t>
            </a:r>
            <a:endParaRPr lang="en-US" sz="1500" dirty="0">
              <a:solidFill>
                <a:schemeClr val="tx1"/>
              </a:solidFill>
            </a:endParaRPr>
          </a:p>
          <a:p>
            <a:pPr lvl="1" indent="-182880" algn="l">
              <a:lnSpc>
                <a:spcPct val="90000"/>
              </a:lnSpc>
              <a:spcAft>
                <a:spcPts val="600"/>
              </a:spcAft>
              <a:buFont typeface="Garamond" pitchFamily="18" charset="0"/>
              <a:buChar char="◦"/>
            </a:pPr>
            <a:endParaRPr lang="en-US" sz="1500" dirty="0"/>
          </a:p>
        </p:txBody>
      </p:sp>
      <p:sp>
        <p:nvSpPr>
          <p:cNvPr id="24" name="Rectangle 23">
            <a:extLst>
              <a:ext uri="{FF2B5EF4-FFF2-40B4-BE49-F238E27FC236}">
                <a16:creationId xmlns:a16="http://schemas.microsoft.com/office/drawing/2014/main" id="{25B8B2C1-56D3-48CF-B950-1C2F68E19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15771" y="282258"/>
            <a:ext cx="1846073" cy="2780881"/>
          </a:xfrm>
          <a:prstGeom prst="rect">
            <a:avLst/>
          </a:prstGeom>
          <a:solidFill>
            <a:srgbClr val="405872">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D37A8D7-D2CC-4162-895A-C3ECA645F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3957" y="4194827"/>
            <a:ext cx="2071742" cy="2411247"/>
          </a:xfrm>
          <a:prstGeom prst="rect">
            <a:avLst/>
          </a:prstGeom>
          <a:solidFill>
            <a:srgbClr val="405872">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It's Got Me Again! (1932) | Looney Tunes and Merrie Melodies | The Early  Years">
            <a:extLst>
              <a:ext uri="{FF2B5EF4-FFF2-40B4-BE49-F238E27FC236}">
                <a16:creationId xmlns:a16="http://schemas.microsoft.com/office/drawing/2014/main" id="{E0E2FD53-BDA5-492F-8159-45DD363B5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4587" y="365890"/>
            <a:ext cx="3352989" cy="254156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picture containing indoor, black, table, desk&#10;&#10;Description automatically generated">
            <a:extLst>
              <a:ext uri="{FF2B5EF4-FFF2-40B4-BE49-F238E27FC236}">
                <a16:creationId xmlns:a16="http://schemas.microsoft.com/office/drawing/2014/main" id="{5FA838D4-33B0-4D95-8CD6-6589C8552C13}"/>
              </a:ext>
            </a:extLst>
          </p:cNvPr>
          <p:cNvPicPr>
            <a:picLocks noChangeAspect="1"/>
          </p:cNvPicPr>
          <p:nvPr/>
        </p:nvPicPr>
        <p:blipFill>
          <a:blip r:embed="rId3"/>
          <a:stretch>
            <a:fillRect/>
          </a:stretch>
        </p:blipFill>
        <p:spPr>
          <a:xfrm>
            <a:off x="7432601" y="4542011"/>
            <a:ext cx="4114938" cy="2204535"/>
          </a:xfrm>
          <a:prstGeom prst="rect">
            <a:avLst/>
          </a:prstGeom>
        </p:spPr>
      </p:pic>
      <p:pic>
        <p:nvPicPr>
          <p:cNvPr id="10" name="Picture 9" descr="A picture containing indoor, white, lamp, furniture&#10;&#10;Description automatically generated">
            <a:extLst>
              <a:ext uri="{FF2B5EF4-FFF2-40B4-BE49-F238E27FC236}">
                <a16:creationId xmlns:a16="http://schemas.microsoft.com/office/drawing/2014/main" id="{2168134D-AE59-49A9-840E-650BDDC26D9F}"/>
              </a:ext>
            </a:extLst>
          </p:cNvPr>
          <p:cNvPicPr>
            <a:picLocks noChangeAspect="1"/>
          </p:cNvPicPr>
          <p:nvPr/>
        </p:nvPicPr>
        <p:blipFill>
          <a:blip r:embed="rId4"/>
          <a:stretch>
            <a:fillRect/>
          </a:stretch>
        </p:blipFill>
        <p:spPr>
          <a:xfrm>
            <a:off x="9372248" y="2972024"/>
            <a:ext cx="2665437" cy="1523664"/>
          </a:xfrm>
          <a:prstGeom prst="rect">
            <a:avLst/>
          </a:prstGeom>
        </p:spPr>
      </p:pic>
    </p:spTree>
    <p:extLst>
      <p:ext uri="{BB962C8B-B14F-4D97-AF65-F5344CB8AC3E}">
        <p14:creationId xmlns:p14="http://schemas.microsoft.com/office/powerpoint/2010/main" val="307952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60000"/>
          </a:schemeClr>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645BD8A-B13F-463A-9101-4FB883F06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4003B42-F17E-473C-9366-9369C04711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26" name="Rectangle 25">
            <a:extLst>
              <a:ext uri="{FF2B5EF4-FFF2-40B4-BE49-F238E27FC236}">
                <a16:creationId xmlns:a16="http://schemas.microsoft.com/office/drawing/2014/main" id="{149DDF01-2EFB-49D0-864E-0CE29F33A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163720" y="1956613"/>
            <a:ext cx="9860547" cy="3005463"/>
          </a:xfrm>
        </p:spPr>
        <p:txBody>
          <a:bodyPr vert="horz" lIns="91440" tIns="45720" rIns="91440" bIns="45720" rtlCol="0">
            <a:normAutofit/>
          </a:bodyPr>
          <a:lstStyle/>
          <a:p>
            <a:r>
              <a:rPr lang="en-US" cap="none" spc="0" dirty="0">
                <a:solidFill>
                  <a:schemeClr val="bg1"/>
                </a:solidFill>
              </a:rPr>
              <a:t>CONCLUSION/REVIEW</a:t>
            </a:r>
          </a:p>
        </p:txBody>
      </p:sp>
      <p:sp>
        <p:nvSpPr>
          <p:cNvPr id="28" name="Rectangle 27">
            <a:extLst>
              <a:ext uri="{FF2B5EF4-FFF2-40B4-BE49-F238E27FC236}">
                <a16:creationId xmlns:a16="http://schemas.microsoft.com/office/drawing/2014/main" id="{8EEA5BB7-5B71-4B52-AD7F-3BA82A617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0" name="Straight Connector 29">
            <a:extLst>
              <a:ext uri="{FF2B5EF4-FFF2-40B4-BE49-F238E27FC236}">
                <a16:creationId xmlns:a16="http://schemas.microsoft.com/office/drawing/2014/main" id="{2A1BDD5A-B952-463D-8BF6-F89EC6F21C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2C2EF86-4721-4AC5-AC3A-5343FE12BA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42A6C7C-49DA-4D7E-9647-1696C74DF8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100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0401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BD101-FC0A-4B21-82B0-57CAA7AEEC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75FBC4-9D33-46BE-911D-419763BA9AF9}">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294F055B-D391-44D3-A87A-BCD07BD5A3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3089</TotalTime>
  <Words>381</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Avenir Next LT Pro Light</vt:lpstr>
      <vt:lpstr>Garamond</vt:lpstr>
      <vt:lpstr>SavonVTI</vt:lpstr>
      <vt:lpstr>“IT’S GOT ME AGAIN!”</vt:lpstr>
      <vt:lpstr>“IT’S GOT ME AGAIN”</vt:lpstr>
      <vt:lpstr>HISTORY</vt:lpstr>
      <vt:lpstr>CHARACTERS</vt:lpstr>
      <vt:lpstr>3 Act Structure</vt:lpstr>
      <vt:lpstr>Circular Structure (It’s Got Me Again)</vt:lpstr>
      <vt:lpstr>TECHNIQUE/ RECEPTION</vt:lpstr>
      <vt:lpstr>PRINCIPLES OF ANIMATION</vt:lpstr>
      <vt:lpstr>CONCLUSION/REVIEW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OlD MAN AND THE SEA”</dc:title>
  <dc:creator>Skonicki, Matthew M</dc:creator>
  <cp:lastModifiedBy>Skonicki, Matthew M</cp:lastModifiedBy>
  <cp:revision>92</cp:revision>
  <dcterms:created xsi:type="dcterms:W3CDTF">2020-09-22T14:50:00Z</dcterms:created>
  <dcterms:modified xsi:type="dcterms:W3CDTF">2022-04-04T16:00:08Z</dcterms:modified>
</cp:coreProperties>
</file>